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ink/ink1.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4"/>
    <p:sldMasterId id="2147483987" r:id="rId5"/>
    <p:sldMasterId id="2147484007" r:id="rId6"/>
    <p:sldMasterId id="2147484021" r:id="rId7"/>
    <p:sldMasterId id="2147484040" r:id="rId8"/>
  </p:sldMasterIdLst>
  <p:notesMasterIdLst>
    <p:notesMasterId r:id="rId13"/>
  </p:notesMasterIdLst>
  <p:handoutMasterIdLst>
    <p:handoutMasterId r:id="rId14"/>
  </p:handoutMasterIdLst>
  <p:sldIdLst>
    <p:sldId id="257" r:id="rId9"/>
    <p:sldId id="2147475079" r:id="rId10"/>
    <p:sldId id="2147475029" r:id="rId11"/>
    <p:sldId id="2147475078" r:id="rId12"/>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12F708-EA4B-54E6-BFD2-71A8E7161317}" name="ROUYER Mila" initials="RM" userId="S::mila.rouyer@rte-france.com::d20ef8a9-40c3-449f-8c6c-ea5478f30131" providerId="AD"/>
  <p188:author id="{66B6F417-7EF1-FC5B-F4D6-571BC66CF653}" name="Becker, Paulina" initials="BP" userId="S::paulina.becker_tennet.eu#ext#@entsoe00.onmicrosoft.com::80db675b-a3a3-4c79-8c61-0a6da66acc24" providerId="AD"/>
  <p188:author id="{93586B1B-3AC9-A27E-4297-144F897B4504}" name="Tome Alonso, Marta" initials="TM" userId="S::mtome_ree.es#ext#@entsoe00.onmicrosoft.com::cdb75e97-54eb-459d-8e02-c6ff16a79468" providerId="AD"/>
  <p188:author id="{1934E32D-0888-EEE9-E7AD-E97F8217FEF9}" name="Henrik Winkler Mogensen" initials="HWM" userId="Henrik Winkler Mogensen" providerId="None"/>
  <p188:author id="{A1977130-E3DE-01C9-3662-57E52295B5F9}" name="Abert Ulrike" initials="AU" userId="S::u.abert_transnetbw.de#ext#@entsoe00.onmicrosoft.com::dc9ba775-2329-4037-9f4a-1f8d82039050" providerId="AD"/>
  <p188:author id="{C6CCEE31-D43E-47F3-7271-129B6F9BCD51}" name="Hrdlička Václav" initials="HV" userId="S::hrdlickav_ceps.cz#ext#@entsoe00.onmicrosoft.com::a4d2c2e5-e382-418d-b988-0be2d1e217b0" providerId="AD"/>
  <p188:author id="{DC172C42-2117-9AC0-481A-DE5F5552EFBB}" name="Henrik Winkler Mogensen" initials="HM" userId="S::hwm_energinet.dk#ext#@entsoe00.onmicrosoft.com::1895cd4d-559e-4c33-97f9-e92511e64d18" providerId="AD"/>
  <p188:author id="{8B34E556-B541-B333-3E12-DBCE4BCFA942}" name="Nicoletta Michael" initials="NM" userId="S::nmichael@entsoe.eu::fdafa4d3-970f-4618-bb55-6e85a6502b58" providerId="AD"/>
  <p188:author id="{B8999160-A5F1-DE5C-A873-9F5B4C5B57A1}" name="de Villenfagne Cyriac" initials="dC" userId="S::cyriac.devillenfagne_elia.be#ext#@entsoe00.onmicrosoft.com::ae018f7f-c493-4251-ba4e-ccb8c2cd22b2" providerId="AD"/>
  <p188:author id="{08B82862-98D0-5A6E-95C4-E30FE454F3FE}" name="Östberg, Håkan" initials="ÖH" userId="S::hakan.ostberg_svk.se#ext#@entsoe00.onmicrosoft.com::405706df-1361-4578-85e1-eca630ad01f3" providerId="AD"/>
  <p188:author id="{B9A6D76A-5E99-C76A-CCED-B9B244EA7891}" name="Visser, Sebastiaan" initials="SV" userId="S::Sebastiaan.Visser@tennet.eu::c18f0930-51da-4fb1-a371-a4fdce353bc7" providerId="AD"/>
  <p188:author id="{60B7826B-578D-374D-6F2B-A1263C1EA625}" name="Mariňák Sebastián" initials="MS" userId="S::marinak_ceps.cz#ext#@entsoe00.onmicrosoft.com::e44cdf97-4daa-4117-9e19-3f582a86502f" providerId="AD"/>
  <p188:author id="{2AB74886-50F7-35E6-70A2-B33DB425175C}" name="Svensson, Stefan" initials="SS" userId="S::stefan.svensson_svk.se#ext#@entsoe00.onmicrosoft.com::00cec28b-41e0-4081-bdd3-425d4b6f0b44" providerId="AD"/>
  <p188:author id="{27B7F786-6367-469A-0618-BCCDDEFEF7D8}" name="Thévenin Vincent (50HzT MK-I)" initials="TM" userId="S::vincent.thevenin_50hertz.com#ext#@entsoe00.onmicrosoft.com::55716687-e299-4b5e-8a55-fa904094b69a" providerId="AD"/>
  <p188:author id="{89F30694-4A8C-20C6-261A-4EFF523EF09E}" name="Van Campenhout Steve" initials="VS" userId="S::steve.vancampenhout_elia.be#ext#@entsoe00.onmicrosoft.com::227d3174-7197-42b8-8ed6-900ec3fac275" providerId="AD"/>
  <p188:author id="{5DFC9A9B-0A79-535F-2BE7-B3858656954B}" name="de Villenfagne Cyriac" initials="dVC" userId="S::CD0008@Belgrid.net::c0143e2d-19fe-4f5f-99bc-fbe2c8fa97c7" providerId="AD"/>
  <p188:author id="{F71E17AB-F6DA-95A5-8911-E90B07BEFA13}" name="Huxoll, Justus" initials="JH" userId="Huxoll, Justus" providerId="None"/>
  <p188:author id="{2BC1DBB3-0A01-BB3D-A770-A1D5ED0DE2BA}" name="Linnea Nyman" initials="LN" userId="S::lnyman1@entsoe.eu::25ee9df4-2755-463a-9de8-44cb4951d7ea" providerId="AD"/>
  <p188:author id="{CB69A4CD-1261-6E0B-EAAE-88A04DE60A79}" name="Kraus, Stefan" initials="KS" userId="S::stefan.kraus_amprion.net#ext#@entsoe00.onmicrosoft.com::d40d60b4-31ad-4990-9bb5-6df52d09bcc6" providerId="AD"/>
  <p188:author id="{7CC45AD4-1444-0FF2-5894-D765AD9AEEC5}" name="Visser, Sebastiaan" initials="VS" userId="S::sebastiaan.visser_tennet.eu#ext#@entsoe00.onmicrosoft.com::70e5fc77-d0d6-485a-983b-a5756250ad2d" providerId="AD"/>
  <p188:author id="{5AA314E0-513C-AD87-BF7F-CC13B8E1B48A}" name="Tobias Lehle" initials="TL" userId="S::t.lehle@magnus.nl::a035a51e-d010-41a5-bbff-eced4da23963" providerId="AD"/>
  <p188:author id="{7D5802E4-6956-A13C-FD80-F9C79DE6FF6C}" name="Valbuena Guerra, Alba" initials="VA" userId="S::alba.valbuena_ree.es#ext#@entsoe00.onmicrosoft.com::215291ad-a7a0-4362-a4d3-ba26139dcbd1" providerId="AD"/>
  <p188:author id="{735420E6-8D49-C925-9EC1-CBB248AF52BF}" name="Kamperin, Per" initials="KP" userId="S::per.kamperin_svk.se#ext#@entsoe00.onmicrosoft.com::c890ee40-f060-4b81-a989-5c04dd932fe9" providerId="AD"/>
  <p188:author id="{90FD17F6-E38E-15CF-0608-AEA116205A99}" name="Huxoll, Justus" initials="HJ" userId="S::justus.huxoll_amprion.net#ext#@entsoe00.onmicrosoft.com::f7d9b77f-c1f5-4458-880b-f3ff62071a88" providerId="AD"/>
  <p188:author id="{670958F9-8DC1-FE52-610D-E98EAAF8C896}" name="Thévenin Vincent (50HzT OK-X)" initials="VT" userId="S::vthevenin@corp.transmission-it.de::77f73074-9dd0-402c-bf24-8380db7d1b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gnacio Zubieta Ochoa" initials="IZO" lastIdx="12" clrIdx="0">
    <p:extLst>
      <p:ext uri="{19B8F6BF-5375-455C-9EA6-DF929625EA0E}">
        <p15:presenceInfo xmlns:p15="http://schemas.microsoft.com/office/powerpoint/2012/main" userId="S::IZubietaOchoa@entsoe.eu::31221497-765f-40fd-97db-d53dab6b8d7b" providerId="AD"/>
      </p:ext>
    </p:extLst>
  </p:cmAuthor>
  <p:cmAuthor id="2" name="Janine Kieftenburg" initials="JK" lastIdx="8" clrIdx="1">
    <p:extLst>
      <p:ext uri="{19B8F6BF-5375-455C-9EA6-DF929625EA0E}">
        <p15:presenceInfo xmlns:p15="http://schemas.microsoft.com/office/powerpoint/2012/main" userId="S::j.kieftenburg@magnus.nl::87b80e70-5142-47c5-964d-77cea50a85f2" providerId="AD"/>
      </p:ext>
    </p:extLst>
  </p:cmAuthor>
  <p:cmAuthor id="3" name="Anna Veronika Kiraly" initials="AVK [2]" lastIdx="2" clrIdx="2">
    <p:extLst>
      <p:ext uri="{19B8F6BF-5375-455C-9EA6-DF929625EA0E}">
        <p15:presenceInfo xmlns:p15="http://schemas.microsoft.com/office/powerpoint/2012/main" userId="Anna Veronika Kira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1F99"/>
    <a:srgbClr val="0F218B"/>
    <a:srgbClr val="649A40"/>
    <a:srgbClr val="FF4D00"/>
    <a:srgbClr val="D6DCE4"/>
    <a:srgbClr val="D1E6C4"/>
    <a:srgbClr val="FFF2CC"/>
    <a:srgbClr val="E2EFDA"/>
    <a:srgbClr val="E6E6E6"/>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46688-D49E-1416-D7B6-8117B13B2EF3}" v="43" dt="2025-06-18T12:13:43.052"/>
    <p1510:client id="{7D3D2930-6641-5677-2D90-6457B1023616}" v="1" dt="2025-06-18T13:11:35.579"/>
    <p1510:client id="{C4E95FB4-7ED9-DB42-BC43-4C40151C81FB}" v="88" dt="2025-06-18T14:19:26.929"/>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of chart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of chart; edit data /colours by using the icons which appear on the right side if you click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of chart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of chart; edit data /colours by using the icons which appear on the right side if you click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IE" sz="1800" b="0">
            <a:latin typeface="Calibri" panose="020F0502020204030204" pitchFamily="34" charset="0"/>
            <a:cs typeface="Calibri" panose="020F0502020204030204" pitchFamily="34" charset="0"/>
          </a:endParaRPr>
        </a:p>
        <a:p>
          <a:pPr rtl="0"/>
          <a:r>
            <a:rPr lang="en-IE" sz="1800" b="0">
              <a:latin typeface="Calibri" panose="020F0502020204030204" pitchFamily="34" charset="0"/>
              <a:cs typeface="Calibri" panose="020F0502020204030204" pitchFamily="34" charset="0"/>
            </a:rPr>
            <a:t>Text Phase 1</a:t>
          </a:r>
          <a:br>
            <a:rPr lang="en-IE" sz="1800" b="0">
              <a:latin typeface="Calibri" panose="020F0502020204030204" pitchFamily="34" charset="0"/>
              <a:cs typeface="Calibri" panose="020F0502020204030204" pitchFamily="34" charset="0"/>
            </a:rPr>
          </a:br>
          <a:endParaRPr lang="en-I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IE" sz="1800" kern="1200">
            <a:latin typeface="Calibri" panose="020F0502020204030204" pitchFamily="34" charset="0"/>
            <a:cs typeface="Calibri" panose="020F0502020204030204" pitchFamily="34" charset="0"/>
          </a:endParaRPr>
        </a:p>
        <a:p>
          <a:pPr algn="l" rtl="0"/>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algn="l" rtl="0"/>
          <a:r>
            <a:rPr lang="en-IE" sz="1800" kern="120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1</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IE" sz="180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24/06/2025</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6-11T11:06:39.336"/>
    </inkml:context>
    <inkml:brush xml:id="br0">
      <inkml:brushProperty name="width" value="0.1" units="cm"/>
      <inkml:brushProperty name="height" value="0.1" units="cm"/>
      <inkml:brushProperty name="color" value="#E71224"/>
    </inkml:brush>
  </inkml:definitions>
  <inkml:trace contextRef="#ctx0" brushRef="#br0">21745 11647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I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5F59A86B-9331-47F8-9CB8-30AFD1F6D4A5}" type="datetimeFigureOut">
              <a:rPr lang="en-IE" smtClean="0"/>
              <a:pPr/>
              <a:t>24/06/2025</a:t>
            </a:fld>
            <a:endParaRPr lang="en-I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IE"/>
              <a:t>Formatvorlagen des Textmasters bearbeiten</a:t>
            </a:r>
          </a:p>
          <a:p>
            <a:pPr lvl="1"/>
            <a:r>
              <a:rPr lang="en-IE"/>
              <a:t>Zweite Ebene</a:t>
            </a:r>
          </a:p>
          <a:p>
            <a:pPr lvl="2"/>
            <a:r>
              <a:rPr lang="en-IE"/>
              <a:t>Dritte Ebene</a:t>
            </a:r>
          </a:p>
          <a:p>
            <a:pPr lvl="3"/>
            <a:r>
              <a:rPr lang="en-IE"/>
              <a:t>Vierte Ebene</a:t>
            </a:r>
          </a:p>
          <a:p>
            <a:pPr lvl="4"/>
            <a:r>
              <a:rPr lang="en-I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I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27DFC0B-81FF-47CA-B58A-4F5611807459}" type="slidenum">
              <a:rPr lang="en-IE" smtClean="0"/>
              <a:pPr/>
              <a:t>‹#›</a:t>
            </a:fld>
            <a:endParaRPr lang="en-I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7DFC0B-81FF-47CA-B58A-4F5611807459}" type="slidenum">
              <a:rPr lang="en-IE" smtClean="0"/>
              <a:pPr/>
              <a:t>1</a:t>
            </a:fld>
            <a:endParaRPr lang="en-IE"/>
          </a:p>
        </p:txBody>
      </p:sp>
    </p:spTree>
    <p:extLst>
      <p:ext uri="{BB962C8B-B14F-4D97-AF65-F5344CB8AC3E}">
        <p14:creationId xmlns:p14="http://schemas.microsoft.com/office/powerpoint/2010/main" val="255043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chart" Target="../charts/chart4.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chart" Target="../charts/chart5.xml"/><Relationship Id="rId4" Type="http://schemas.openxmlformats.org/officeDocument/2006/relationships/image" Target="../media/image1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chart" Target="../charts/chart6.xml"/><Relationship Id="rId4" Type="http://schemas.openxmlformats.org/officeDocument/2006/relationships/image" Target="../media/image1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2.emf"/></Relationships>
</file>

<file path=ppt/slideLayouts/_rels/slideLayout3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6.bin"/><Relationship Id="rId7" Type="http://schemas.openxmlformats.org/officeDocument/2006/relationships/diagramQuickStyle" Target="../diagrams/quickStyle2.xml"/><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emf"/><Relationship Id="rId9" Type="http://schemas.microsoft.com/office/2007/relationships/diagramDrawing" Target="../diagrams/drawing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2.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8.bin"/><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emf"/><Relationship Id="rId9"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6.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7.emf"/></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jpe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svg"/><Relationship Id="rId1" Type="http://schemas.openxmlformats.org/officeDocument/2006/relationships/slideMaster" Target="../slideMasters/slideMaster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jpe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svg"/><Relationship Id="rId1" Type="http://schemas.openxmlformats.org/officeDocument/2006/relationships/slideMaster" Target="../slideMasters/slideMaster3.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36.emf"/></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Master" Target="../slideMasters/slideMaster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Master" Target="../slideMasters/slideMaster5.xml"/><Relationship Id="rId4" Type="http://schemas.openxmlformats.org/officeDocument/2006/relationships/image" Target="../media/image51.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794130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48249492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44220809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147841500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89780565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2918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84569244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26433968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50277534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09453443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f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t>‹#›</a:t>
            </a:fld>
            <a:endParaRPr lang="en-IE"/>
          </a:p>
        </p:txBody>
      </p:sp>
      <p:cxnSp>
        <p:nvCxnSpPr>
          <p:cNvPr id="5" name="Straight Connector 4"/>
          <p:cNvCxnSpPr/>
          <p:nvPr/>
        </p:nvCxnSpPr>
        <p:spPr>
          <a:xfrm>
            <a:off x="1794933" y="5584775"/>
            <a:ext cx="86191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fik 2">
            <a:extLst>
              <a:ext uri="{FF2B5EF4-FFF2-40B4-BE49-F238E27FC236}">
                <a16:creationId xmlns:a16="http://schemas.microsoft.com/office/drawing/2014/main" id="{8B60A9CE-CF5F-4080-B97C-A21DC16696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12" name="Rechteck 6">
            <a:extLst>
              <a:ext uri="{FF2B5EF4-FFF2-40B4-BE49-F238E27FC236}">
                <a16:creationId xmlns:a16="http://schemas.microsoft.com/office/drawing/2014/main" id="{8E2AC797-FF30-4B9C-90E6-426484A280B7}"/>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itel 3">
            <a:extLst>
              <a:ext uri="{FF2B5EF4-FFF2-40B4-BE49-F238E27FC236}">
                <a16:creationId xmlns:a16="http://schemas.microsoft.com/office/drawing/2014/main" id="{4352CB59-A757-4132-8A12-C7797F58C80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15" name="Textplatzhalter 7">
            <a:extLst>
              <a:ext uri="{FF2B5EF4-FFF2-40B4-BE49-F238E27FC236}">
                <a16:creationId xmlns:a16="http://schemas.microsoft.com/office/drawing/2014/main" id="{7ECECB4D-524A-466C-B000-7DF97F239A17}"/>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6" name="Rechteck 1">
            <a:extLst>
              <a:ext uri="{FF2B5EF4-FFF2-40B4-BE49-F238E27FC236}">
                <a16:creationId xmlns:a16="http://schemas.microsoft.com/office/drawing/2014/main" id="{A2C99B6B-07A4-4C6E-9F96-3004870C351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pic>
        <p:nvPicPr>
          <p:cNvPr id="17" name="Grafik 4">
            <a:extLst>
              <a:ext uri="{FF2B5EF4-FFF2-40B4-BE49-F238E27FC236}">
                <a16:creationId xmlns:a16="http://schemas.microsoft.com/office/drawing/2014/main" id="{FFD985C6-F2B1-47D0-8401-AAC8E80EE2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Tree>
    <p:extLst>
      <p:ext uri="{BB962C8B-B14F-4D97-AF65-F5344CB8AC3E}">
        <p14:creationId xmlns:p14="http://schemas.microsoft.com/office/powerpoint/2010/main" val="71488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99246187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teks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6C63AA9-893C-51A4-0B2B-3F0B4BDAF18F}"/>
              </a:ext>
            </a:extLst>
          </p:cNvPr>
          <p:cNvSpPr/>
          <p:nvPr userDrawn="1"/>
        </p:nvSpPr>
        <p:spPr>
          <a:xfrm>
            <a:off x="491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Rectangle 3">
            <a:extLst>
              <a:ext uri="{FF2B5EF4-FFF2-40B4-BE49-F238E27FC236}">
                <a16:creationId xmlns:a16="http://schemas.microsoft.com/office/drawing/2014/main" id="{9940BBE2-C965-067A-B4CD-EF7046B4354D}"/>
              </a:ext>
            </a:extLst>
          </p:cNvPr>
          <p:cNvSpPr/>
          <p:nvPr userDrawn="1"/>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Title 7">
            <a:extLst>
              <a:ext uri="{FF2B5EF4-FFF2-40B4-BE49-F238E27FC236}">
                <a16:creationId xmlns:a16="http://schemas.microsoft.com/office/drawing/2014/main" id="{A15D90C4-636A-4B99-6AF4-C1CD6BF5F572}"/>
              </a:ext>
            </a:extLst>
          </p:cNvPr>
          <p:cNvSpPr>
            <a:spLocks noGrp="1"/>
          </p:cNvSpPr>
          <p:nvPr>
            <p:ph type="title" hasCustomPrompt="1"/>
          </p:nvPr>
        </p:nvSpPr>
        <p:spPr>
          <a:xfrm>
            <a:off x="894486" y="1196976"/>
            <a:ext cx="4204132" cy="1547812"/>
          </a:xfrm>
        </p:spPr>
        <p:txBody>
          <a:bodyPr/>
          <a:lstStyle>
            <a:lvl1pPr>
              <a:lnSpc>
                <a:spcPts val="4000"/>
              </a:lnSpc>
              <a:defRPr baseline="0">
                <a:solidFill>
                  <a:schemeClr val="bg1"/>
                </a:solidFill>
              </a:defRPr>
            </a:lvl1pPr>
          </a:lstStyle>
          <a:p>
            <a:r>
              <a:rPr lang="da-DK"/>
              <a:t>Indsæt overskrift</a:t>
            </a:r>
          </a:p>
        </p:txBody>
      </p:sp>
      <p:sp>
        <p:nvSpPr>
          <p:cNvPr id="5" name="Text Placeholder 12">
            <a:extLst>
              <a:ext uri="{FF2B5EF4-FFF2-40B4-BE49-F238E27FC236}">
                <a16:creationId xmlns:a16="http://schemas.microsoft.com/office/drawing/2014/main" id="{974C2050-B0B1-87D9-B46E-90ABDEC74799}"/>
              </a:ext>
            </a:extLst>
          </p:cNvPr>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latin typeface="+mj-lt"/>
                <a:cs typeface="Al Bayan Plain" pitchFamily="2" charset="-78"/>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6" name="Text Placeholder 12">
            <a:extLst>
              <a:ext uri="{FF2B5EF4-FFF2-40B4-BE49-F238E27FC236}">
                <a16:creationId xmlns:a16="http://schemas.microsoft.com/office/drawing/2014/main" id="{2B4B651F-E605-0751-7599-A38373E22B1D}"/>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latin typeface="+mj-lt"/>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9" name="Text Placeholder 5">
            <a:extLst>
              <a:ext uri="{FF2B5EF4-FFF2-40B4-BE49-F238E27FC236}">
                <a16:creationId xmlns:a16="http://schemas.microsoft.com/office/drawing/2014/main" id="{B6582A99-4B9D-CD4D-32BF-C5F1C66AD7EC}"/>
              </a:ext>
            </a:extLst>
          </p:cNvPr>
          <p:cNvSpPr>
            <a:spLocks noGrp="1"/>
          </p:cNvSpPr>
          <p:nvPr>
            <p:ph type="body" sz="quarter" idx="16" hasCustomPrompt="1"/>
          </p:nvPr>
        </p:nvSpPr>
        <p:spPr>
          <a:xfrm>
            <a:off x="7003054" y="1196976"/>
            <a:ext cx="4222982" cy="1547812"/>
          </a:xfrm>
        </p:spPr>
        <p:txBody>
          <a:bodyPr anchor="b" anchorCtr="0"/>
          <a:lstStyle>
            <a:lvl1pPr marL="0" indent="0" algn="l">
              <a:lnSpc>
                <a:spcPts val="4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
        <p:nvSpPr>
          <p:cNvPr id="2" name="Pladsholder til slidenummer 36">
            <a:extLst>
              <a:ext uri="{FF2B5EF4-FFF2-40B4-BE49-F238E27FC236}">
                <a16:creationId xmlns:a16="http://schemas.microsoft.com/office/drawing/2014/main" id="{32CED4D1-9FA4-A0F1-1519-10FC9418240F}"/>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bg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a:t>
            </a:fld>
            <a:endParaRPr lang="da-DK"/>
          </a:p>
        </p:txBody>
      </p:sp>
      <p:sp>
        <p:nvSpPr>
          <p:cNvPr id="8" name="Pladsholder til sidefod 37">
            <a:extLst>
              <a:ext uri="{FF2B5EF4-FFF2-40B4-BE49-F238E27FC236}">
                <a16:creationId xmlns:a16="http://schemas.microsoft.com/office/drawing/2014/main" id="{DD20EB71-6C9A-A3EF-C3EA-7C0EF489E423}"/>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347323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fakta + overskrift">
    <p:spTree>
      <p:nvGrpSpPr>
        <p:cNvPr id="1" name=""/>
        <p:cNvGrpSpPr/>
        <p:nvPr/>
      </p:nvGrpSpPr>
      <p:grpSpPr>
        <a:xfrm>
          <a:off x="0" y="0"/>
          <a:ext cx="0" cy="0"/>
          <a:chOff x="0" y="0"/>
          <a:chExt cx="0" cy="0"/>
        </a:xfrm>
      </p:grpSpPr>
      <p:pic>
        <p:nvPicPr>
          <p:cNvPr id="13" name="Billede 12" descr="Et billede, der indeholder kunst&#10;&#10;Automatisk genereret beskrivelse">
            <a:extLst>
              <a:ext uri="{FF2B5EF4-FFF2-40B4-BE49-F238E27FC236}">
                <a16:creationId xmlns:a16="http://schemas.microsoft.com/office/drawing/2014/main" id="{A5500233-41E4-0622-CF81-D143E181E23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6142" b="-4831"/>
          <a:stretch/>
        </p:blipFill>
        <p:spPr>
          <a:xfrm>
            <a:off x="0" y="-1"/>
            <a:ext cx="6282967" cy="5511691"/>
          </a:xfrm>
          <a:prstGeom prst="rect">
            <a:avLst/>
          </a:prstGeom>
        </p:spPr>
      </p:pic>
      <p:sp>
        <p:nvSpPr>
          <p:cNvPr id="24" name="Forbindelse til en anden diagramside 23">
            <a:extLst>
              <a:ext uri="{FF2B5EF4-FFF2-40B4-BE49-F238E27FC236}">
                <a16:creationId xmlns:a16="http://schemas.microsoft.com/office/drawing/2014/main" id="{DF153362-AD9B-CF6F-8675-2F12EBACC37C}"/>
              </a:ext>
            </a:extLst>
          </p:cNvPr>
          <p:cNvSpPr/>
          <p:nvPr userDrawn="1"/>
        </p:nvSpPr>
        <p:spPr>
          <a:xfrm>
            <a:off x="982662" y="2209801"/>
            <a:ext cx="3248251" cy="4375324"/>
          </a:xfrm>
          <a:prstGeom prst="flowChartOffpage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Forbindelse til en anden diagramside 26">
            <a:extLst>
              <a:ext uri="{FF2B5EF4-FFF2-40B4-BE49-F238E27FC236}">
                <a16:creationId xmlns:a16="http://schemas.microsoft.com/office/drawing/2014/main" id="{054EC643-F00B-EE41-9BEA-5AE7964C7213}"/>
              </a:ext>
            </a:extLst>
          </p:cNvPr>
          <p:cNvSpPr/>
          <p:nvPr userDrawn="1"/>
        </p:nvSpPr>
        <p:spPr>
          <a:xfrm>
            <a:off x="4492780" y="2209801"/>
            <a:ext cx="3248251" cy="4375324"/>
          </a:xfrm>
          <a:prstGeom prst="flowChartOffpage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Forbindelse til en anden diagramside 27">
            <a:extLst>
              <a:ext uri="{FF2B5EF4-FFF2-40B4-BE49-F238E27FC236}">
                <a16:creationId xmlns:a16="http://schemas.microsoft.com/office/drawing/2014/main" id="{8348B853-07FD-642D-3C35-9013F99E1281}"/>
              </a:ext>
            </a:extLst>
          </p:cNvPr>
          <p:cNvSpPr/>
          <p:nvPr userDrawn="1"/>
        </p:nvSpPr>
        <p:spPr>
          <a:xfrm>
            <a:off x="7988151" y="2209801"/>
            <a:ext cx="3248251" cy="4375324"/>
          </a:xfrm>
          <a:prstGeom prst="flowChartOffpage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Logo">
            <a:extLst>
              <a:ext uri="{FF2B5EF4-FFF2-40B4-BE49-F238E27FC236}">
                <a16:creationId xmlns:a16="http://schemas.microsoft.com/office/drawing/2014/main" id="{BEB74C8C-E7D2-AF86-4783-866546B8EC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8" name="Titel 7">
            <a:extLst>
              <a:ext uri="{FF2B5EF4-FFF2-40B4-BE49-F238E27FC236}">
                <a16:creationId xmlns:a16="http://schemas.microsoft.com/office/drawing/2014/main" id="{6F1D8F3F-CEFD-1900-2404-0D36A5585AF8}"/>
              </a:ext>
            </a:extLst>
          </p:cNvPr>
          <p:cNvSpPr>
            <a:spLocks noGrp="1"/>
          </p:cNvSpPr>
          <p:nvPr>
            <p:ph type="title" hasCustomPrompt="1"/>
          </p:nvPr>
        </p:nvSpPr>
        <p:spPr>
          <a:xfrm>
            <a:off x="982561" y="1289860"/>
            <a:ext cx="9016845" cy="652011"/>
          </a:xfrm>
        </p:spPr>
        <p:txBody>
          <a:bodyPr/>
          <a:lstStyle>
            <a:lvl1pPr>
              <a:lnSpc>
                <a:spcPts val="4000"/>
              </a:lnSpc>
              <a:defRPr sz="4000">
                <a:solidFill>
                  <a:schemeClr val="accent1"/>
                </a:solidFill>
              </a:defRPr>
            </a:lvl1pPr>
          </a:lstStyle>
          <a:p>
            <a:r>
              <a:rPr lang="da-DK"/>
              <a:t>Indsæt overskrift</a:t>
            </a:r>
          </a:p>
        </p:txBody>
      </p:sp>
      <p:sp>
        <p:nvSpPr>
          <p:cNvPr id="9" name="Pladsholder til tekst 8">
            <a:extLst>
              <a:ext uri="{FF2B5EF4-FFF2-40B4-BE49-F238E27FC236}">
                <a16:creationId xmlns:a16="http://schemas.microsoft.com/office/drawing/2014/main" id="{2B7B6C0B-5DDB-3DA6-AB4F-D7DEFB96E46F}"/>
              </a:ext>
            </a:extLst>
          </p:cNvPr>
          <p:cNvSpPr>
            <a:spLocks noGrp="1"/>
          </p:cNvSpPr>
          <p:nvPr>
            <p:ph type="body" sz="quarter" idx="39" hasCustomPrompt="1"/>
          </p:nvPr>
        </p:nvSpPr>
        <p:spPr>
          <a:xfrm>
            <a:off x="1252877"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10" name="Pladsholder til tekst 8">
            <a:extLst>
              <a:ext uri="{FF2B5EF4-FFF2-40B4-BE49-F238E27FC236}">
                <a16:creationId xmlns:a16="http://schemas.microsoft.com/office/drawing/2014/main" id="{A87ED316-3967-9D82-0848-E2B12E4E87B7}"/>
              </a:ext>
            </a:extLst>
          </p:cNvPr>
          <p:cNvSpPr>
            <a:spLocks noGrp="1"/>
          </p:cNvSpPr>
          <p:nvPr>
            <p:ph type="body" sz="quarter" idx="40" hasCustomPrompt="1"/>
          </p:nvPr>
        </p:nvSpPr>
        <p:spPr>
          <a:xfrm>
            <a:off x="4767624"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11" name="Pladsholder til tekst 8">
            <a:extLst>
              <a:ext uri="{FF2B5EF4-FFF2-40B4-BE49-F238E27FC236}">
                <a16:creationId xmlns:a16="http://schemas.microsoft.com/office/drawing/2014/main" id="{F14487FD-1E28-BA5C-93DE-11F8BD6C32CE}"/>
              </a:ext>
            </a:extLst>
          </p:cNvPr>
          <p:cNvSpPr>
            <a:spLocks noGrp="1"/>
          </p:cNvSpPr>
          <p:nvPr>
            <p:ph type="body" sz="quarter" idx="41" hasCustomPrompt="1"/>
          </p:nvPr>
        </p:nvSpPr>
        <p:spPr>
          <a:xfrm>
            <a:off x="8262671"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22" name="Pladsholder til tekst 13">
            <a:extLst>
              <a:ext uri="{FF2B5EF4-FFF2-40B4-BE49-F238E27FC236}">
                <a16:creationId xmlns:a16="http://schemas.microsoft.com/office/drawing/2014/main" id="{82B1FB80-FB33-9FC5-F313-A7A05CAE9208}"/>
              </a:ext>
            </a:extLst>
          </p:cNvPr>
          <p:cNvSpPr>
            <a:spLocks noGrp="1"/>
          </p:cNvSpPr>
          <p:nvPr>
            <p:ph type="body" sz="quarter" idx="13" hasCustomPrompt="1"/>
          </p:nvPr>
        </p:nvSpPr>
        <p:spPr>
          <a:xfrm>
            <a:off x="8262671"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5" name="Pladsholder til tekst 13">
            <a:extLst>
              <a:ext uri="{FF2B5EF4-FFF2-40B4-BE49-F238E27FC236}">
                <a16:creationId xmlns:a16="http://schemas.microsoft.com/office/drawing/2014/main" id="{045AB6EA-08DD-B6A2-AB10-8B17678095E6}"/>
              </a:ext>
            </a:extLst>
          </p:cNvPr>
          <p:cNvSpPr>
            <a:spLocks noGrp="1"/>
          </p:cNvSpPr>
          <p:nvPr>
            <p:ph type="body" sz="quarter" idx="37" hasCustomPrompt="1"/>
          </p:nvPr>
        </p:nvSpPr>
        <p:spPr>
          <a:xfrm>
            <a:off x="1253384"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6" name="Pladsholder til tekst 13">
            <a:extLst>
              <a:ext uri="{FF2B5EF4-FFF2-40B4-BE49-F238E27FC236}">
                <a16:creationId xmlns:a16="http://schemas.microsoft.com/office/drawing/2014/main" id="{3A911995-3407-F03F-49CC-DBBCA8AEAC90}"/>
              </a:ext>
            </a:extLst>
          </p:cNvPr>
          <p:cNvSpPr>
            <a:spLocks noGrp="1"/>
          </p:cNvSpPr>
          <p:nvPr>
            <p:ph type="body" sz="quarter" idx="38" hasCustomPrompt="1"/>
          </p:nvPr>
        </p:nvSpPr>
        <p:spPr>
          <a:xfrm>
            <a:off x="4768130"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 name="Pladsholder til slidenummer 36">
            <a:extLst>
              <a:ext uri="{FF2B5EF4-FFF2-40B4-BE49-F238E27FC236}">
                <a16:creationId xmlns:a16="http://schemas.microsoft.com/office/drawing/2014/main" id="{469EA179-7E2B-33C8-1A0D-0B6C64A4D023}"/>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a:t>
            </a:fld>
            <a:endParaRPr lang="da-DK"/>
          </a:p>
        </p:txBody>
      </p:sp>
      <p:sp>
        <p:nvSpPr>
          <p:cNvPr id="3" name="Pladsholder til sidefod 37">
            <a:extLst>
              <a:ext uri="{FF2B5EF4-FFF2-40B4-BE49-F238E27FC236}">
                <a16:creationId xmlns:a16="http://schemas.microsoft.com/office/drawing/2014/main" id="{71391928-B940-364A-94C8-55C1939715D1}"/>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277162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0112"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147541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56FE32-556F-9E69-DDD7-809D33EAD086}"/>
              </a:ext>
            </a:extLst>
          </p:cNvPr>
          <p:cNvGraphicFramePr>
            <a:graphicFrameLocks noChangeAspect="1"/>
          </p:cNvGraphicFramePr>
          <p:nvPr userDrawn="1">
            <p:custDataLst>
              <p:tags r:id="rId1"/>
            </p:custDataLst>
            <p:extLst>
              <p:ext uri="{D42A27DB-BD31-4B8C-83A1-F6EECF244321}">
                <p14:modId xmlns:p14="http://schemas.microsoft.com/office/powerpoint/2010/main" val="4235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5356FE32-556F-9E69-DDD7-809D33EAD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Tree>
    <p:extLst>
      <p:ext uri="{BB962C8B-B14F-4D97-AF65-F5344CB8AC3E}">
        <p14:creationId xmlns:p14="http://schemas.microsoft.com/office/powerpoint/2010/main" val="105742908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2E80EE-ABB2-F7DD-4DF8-94687548D870}"/>
              </a:ext>
            </a:extLst>
          </p:cNvPr>
          <p:cNvGraphicFramePr>
            <a:graphicFrameLocks noChangeAspect="1"/>
          </p:cNvGraphicFramePr>
          <p:nvPr userDrawn="1">
            <p:custDataLst>
              <p:tags r:id="rId1"/>
            </p:custDataLst>
            <p:extLst>
              <p:ext uri="{D42A27DB-BD31-4B8C-83A1-F6EECF244321}">
                <p14:modId xmlns:p14="http://schemas.microsoft.com/office/powerpoint/2010/main" val="3496982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32E80EE-ABB2-F7DD-4DF8-94687548D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117091451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FAA75E-9A17-BE34-E7E1-35331586B25E}"/>
              </a:ext>
            </a:extLst>
          </p:cNvPr>
          <p:cNvGraphicFramePr>
            <a:graphicFrameLocks noChangeAspect="1"/>
          </p:cNvGraphicFramePr>
          <p:nvPr userDrawn="1">
            <p:custDataLst>
              <p:tags r:id="rId1"/>
            </p:custDataLst>
            <p:extLst>
              <p:ext uri="{D42A27DB-BD31-4B8C-83A1-F6EECF244321}">
                <p14:modId xmlns:p14="http://schemas.microsoft.com/office/powerpoint/2010/main" val="57821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ABFAA75E-9A17-BE34-E7E1-35331586B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168360544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1064C5-9A79-485F-F871-9F7F217DB593}"/>
              </a:ext>
            </a:extLst>
          </p:cNvPr>
          <p:cNvGraphicFramePr>
            <a:graphicFrameLocks noChangeAspect="1"/>
          </p:cNvGraphicFramePr>
          <p:nvPr userDrawn="1">
            <p:custDataLst>
              <p:tags r:id="rId1"/>
            </p:custDataLst>
            <p:extLst>
              <p:ext uri="{D42A27DB-BD31-4B8C-83A1-F6EECF244321}">
                <p14:modId xmlns:p14="http://schemas.microsoft.com/office/powerpoint/2010/main" val="134009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D31064C5-9A79-485F-F871-9F7F217DB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53762520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EDB450-44A8-3439-C433-90C75342047A}"/>
              </a:ext>
            </a:extLst>
          </p:cNvPr>
          <p:cNvGraphicFramePr>
            <a:graphicFrameLocks noChangeAspect="1"/>
          </p:cNvGraphicFramePr>
          <p:nvPr userDrawn="1">
            <p:custDataLst>
              <p:tags r:id="rId1"/>
            </p:custDataLst>
            <p:extLst>
              <p:ext uri="{D42A27DB-BD31-4B8C-83A1-F6EECF244321}">
                <p14:modId xmlns:p14="http://schemas.microsoft.com/office/powerpoint/2010/main" val="3754975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06EDB450-44A8-3439-C433-90C7534204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210058976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E896E3-6885-70D2-587C-549588CDBE9C}"/>
              </a:ext>
            </a:extLst>
          </p:cNvPr>
          <p:cNvGraphicFramePr>
            <a:graphicFrameLocks noChangeAspect="1"/>
          </p:cNvGraphicFramePr>
          <p:nvPr userDrawn="1">
            <p:custDataLst>
              <p:tags r:id="rId1"/>
            </p:custDataLst>
            <p:extLst>
              <p:ext uri="{D42A27DB-BD31-4B8C-83A1-F6EECF244321}">
                <p14:modId xmlns:p14="http://schemas.microsoft.com/office/powerpoint/2010/main" val="105908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67E896E3-6885-70D2-587C-549588CDB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Tree>
    <p:extLst>
      <p:ext uri="{BB962C8B-B14F-4D97-AF65-F5344CB8AC3E}">
        <p14:creationId xmlns:p14="http://schemas.microsoft.com/office/powerpoint/2010/main" val="123651435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5B68A7A-2DBA-C4FE-2FF6-7818D7709597}"/>
              </a:ext>
            </a:extLst>
          </p:cNvPr>
          <p:cNvGraphicFramePr>
            <a:graphicFrameLocks noChangeAspect="1"/>
          </p:cNvGraphicFramePr>
          <p:nvPr userDrawn="1">
            <p:custDataLst>
              <p:tags r:id="rId1"/>
            </p:custDataLst>
            <p:extLst>
              <p:ext uri="{D42A27DB-BD31-4B8C-83A1-F6EECF244321}">
                <p14:modId xmlns:p14="http://schemas.microsoft.com/office/powerpoint/2010/main" val="4016320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B5B68A7A-2DBA-C4FE-2FF6-7818D77095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35912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50126811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F3BC2-B074-2811-1FCB-C94490E19B5B}"/>
              </a:ext>
            </a:extLst>
          </p:cNvPr>
          <p:cNvGraphicFramePr>
            <a:graphicFrameLocks noChangeAspect="1"/>
          </p:cNvGraphicFramePr>
          <p:nvPr userDrawn="1">
            <p:custDataLst>
              <p:tags r:id="rId1"/>
            </p:custDataLst>
            <p:extLst>
              <p:ext uri="{D42A27DB-BD31-4B8C-83A1-F6EECF244321}">
                <p14:modId xmlns:p14="http://schemas.microsoft.com/office/powerpoint/2010/main" val="574210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3F3BC2-B074-2811-1FCB-C94490E19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hasCustomPrompt="1"/>
          </p:nvPr>
        </p:nvSpPr>
        <p:spPr>
          <a:xfrm>
            <a:off x="1739517" y="1665288"/>
            <a:ext cx="8712201" cy="4103972"/>
          </a:xfrm>
        </p:spPr>
        <p:txBody>
          <a:bodyPr>
            <a:normAutofit lnSpcReduction="10000"/>
          </a:bodyPr>
          <a:lstStyle>
            <a:lvl1pPr rtl="0">
              <a:defRPr/>
            </a:lvl1pPr>
          </a:lstStyle>
          <a:p>
            <a:r>
              <a:rPr lang="en-IE" b="1"/>
              <a:t>   </a:t>
            </a:r>
            <a:br>
              <a:rPr lang="en-IE" b="1"/>
            </a:br>
            <a:r>
              <a:rPr lang="en-IE" b="1"/>
              <a:t> </a:t>
            </a:r>
            <a:endParaRPr lang="en-IE" b="1"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br>
              <a:rPr lang="en-IE" sz="900" i="1">
                <a:solidFill>
                  <a:prstClr val="black"/>
                </a:solidFill>
              </a:rPr>
            </a:br>
            <a:br>
              <a:rPr lang="en-IE" sz="900" i="1">
                <a:solidFill>
                  <a:prstClr val="black"/>
                </a:solidFill>
              </a:rPr>
            </a:br>
            <a:br>
              <a:rPr lang="en-IE" sz="900" i="1">
                <a:solidFill>
                  <a:prstClr val="black"/>
                </a:solidFill>
              </a:rPr>
            </a:br>
            <a:r>
              <a:rPr lang="en-IE" sz="900" i="1">
                <a:solidFill>
                  <a:prstClr val="black"/>
                </a:solidFill>
              </a:rPr>
              <a:t>Source: Insert here if applicable</a:t>
            </a:r>
            <a:endParaRPr lang="en-I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6830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C5A282-C0B2-2724-DB0D-B8380440BD5B}"/>
              </a:ext>
            </a:extLst>
          </p:cNvPr>
          <p:cNvGraphicFramePr>
            <a:graphicFrameLocks noChangeAspect="1"/>
          </p:cNvGraphicFramePr>
          <p:nvPr userDrawn="1">
            <p:custDataLst>
              <p:tags r:id="rId1"/>
            </p:custDataLst>
            <p:extLst>
              <p:ext uri="{D42A27DB-BD31-4B8C-83A1-F6EECF244321}">
                <p14:modId xmlns:p14="http://schemas.microsoft.com/office/powerpoint/2010/main" val="131664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4C5A282-C0B2-2724-DB0D-B8380440BD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hasCustomPrompt="1"/>
          </p:nvPr>
        </p:nvSpPr>
        <p:spPr>
          <a:xfrm>
            <a:off x="407368" y="1747353"/>
            <a:ext cx="7200800" cy="4292180"/>
          </a:xfrm>
        </p:spPr>
        <p:txBody>
          <a:bodyPr/>
          <a:lstStyle>
            <a:lvl1pPr rtl="0">
              <a:defRPr/>
            </a:lvl1pPr>
          </a:lstStyle>
          <a:p>
            <a:r>
              <a:rPr lang="en-IE">
                <a:solidFill>
                  <a:srgbClr val="0F218B"/>
                </a:solidFill>
              </a:rPr>
              <a:t>Headline 3 – Edit the pie chart by clicking on it. Now icons appear. If you keep the cursor above the icons, a descriptive text appears. </a:t>
            </a:r>
          </a:p>
          <a:p>
            <a:r>
              <a:rPr lang="en-IE"/>
              <a:t>You may change the type of chart, the layout and colour scheme. We advise to refrain from using gradients and shadows – this does not add any information in most cases. </a:t>
            </a:r>
          </a:p>
          <a:p>
            <a:r>
              <a:rPr lang="en-IE"/>
              <a:t>The size of this copy will adapt automatically, depending on how many words you insert or write. If the size of the copy appears too small – rather try editing the text than maximising the size of the text box. </a:t>
            </a:r>
          </a:p>
          <a:p>
            <a:endParaRPr lang="en-I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281365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1B7BEC-8C3B-96E6-3AB3-05ED78FB84B4}"/>
              </a:ext>
            </a:extLst>
          </p:cNvPr>
          <p:cNvGraphicFramePr>
            <a:graphicFrameLocks noChangeAspect="1"/>
          </p:cNvGraphicFramePr>
          <p:nvPr userDrawn="1">
            <p:custDataLst>
              <p:tags r:id="rId1"/>
            </p:custDataLst>
            <p:extLst>
              <p:ext uri="{D42A27DB-BD31-4B8C-83A1-F6EECF244321}">
                <p14:modId xmlns:p14="http://schemas.microsoft.com/office/powerpoint/2010/main" val="2937201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211B7BEC-8C3B-96E6-3AB3-05ED78FB8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hasCustomPrompt="1"/>
          </p:nvPr>
        </p:nvSpPr>
        <p:spPr>
          <a:xfrm>
            <a:off x="349412" y="854984"/>
            <a:ext cx="3648000" cy="3311525"/>
          </a:xfrm>
        </p:spPr>
        <p:txBody>
          <a:bodyPr>
            <a:noAutofit/>
          </a:bodyPr>
          <a:lstStyle>
            <a:lvl1pPr rtl="0">
              <a:defRPr sz="1800"/>
            </a:lvl1pPr>
          </a:lstStyle>
          <a:p>
            <a:r>
              <a:rPr lang="en-IE">
                <a:latin typeface="Calibri" panose="020F0502020204030204" pitchFamily="34" charset="0"/>
                <a:cs typeface="Calibri" panose="020F0502020204030204" pitchFamily="34" charset="0"/>
              </a:rPr>
              <a:t>Examples for bullet points.</a:t>
            </a:r>
          </a:p>
          <a:p>
            <a:r>
              <a:rPr lang="en-IE">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IE">
                <a:latin typeface="Calibri" panose="020F0502020204030204" pitchFamily="34" charset="0"/>
                <a:cs typeface="Calibri" panose="020F0502020204030204" pitchFamily="34" charset="0"/>
              </a:rPr>
              <a:t>Using only the enter-key will create a new bullet point.</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 </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IE">
                <a:latin typeface="Calibri" panose="020F0502020204030204" pitchFamily="34" charset="0"/>
                <a:cs typeface="Calibri" panose="020F0502020204030204" pitchFamily="34" charset="0"/>
              </a:rPr>
              <a:t>Text will resize automatically.</a:t>
            </a:r>
          </a:p>
          <a:p>
            <a:endParaRPr lang="en-IE">
              <a:latin typeface="Calibri" panose="020F0502020204030204" pitchFamily="34" charset="0"/>
              <a:cs typeface="Calibri" panose="020F0502020204030204" pitchFamily="34" charset="0"/>
            </a:endParaRPr>
          </a:p>
          <a:p>
            <a:endParaRPr lang="en-IE">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hasCustomPrompt="1"/>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IE">
                <a:latin typeface="Calibri" panose="020F0502020204030204" pitchFamily="34" charset="0"/>
                <a:cs typeface="Calibri" panose="020F0502020204030204" pitchFamily="34" charset="0"/>
              </a:rPr>
              <a:t>Example for bullet points</a:t>
            </a:r>
            <a:br>
              <a:rPr lang="en-IE">
                <a:latin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a:p>
            <a:r>
              <a:rPr lang="en-IE">
                <a:latin typeface="Calibri" panose="020F0502020204030204" pitchFamily="34" charset="0"/>
                <a:cs typeface="Calibri" panose="020F0502020204030204" pitchFamily="34" charset="0"/>
              </a:rPr>
              <a:t>Dummy text here</a:t>
            </a:r>
          </a:p>
          <a:p>
            <a:pPr lvl="1"/>
            <a:r>
              <a:rPr lang="en-IE">
                <a:latin typeface="Calibri" panose="020F0502020204030204" pitchFamily="34" charset="0"/>
                <a:cs typeface="Calibri" panose="020F0502020204030204" pitchFamily="34" charset="0"/>
              </a:rPr>
              <a:t>Second level</a:t>
            </a:r>
          </a:p>
          <a:p>
            <a:pPr lvl="2"/>
            <a:r>
              <a:rPr lang="en-IE">
                <a:latin typeface="Calibri" panose="020F0502020204030204" pitchFamily="34" charset="0"/>
                <a:cs typeface="Calibri" panose="020F0502020204030204" pitchFamily="34" charset="0"/>
              </a:rPr>
              <a:t>Third level</a:t>
            </a:r>
          </a:p>
          <a:p>
            <a:pPr lvl="3"/>
            <a:r>
              <a:rPr lang="en-IE">
                <a:latin typeface="Calibri" panose="020F0502020204030204" pitchFamily="34" charset="0"/>
                <a:cs typeface="Calibri" panose="020F0502020204030204" pitchFamily="34" charset="0"/>
              </a:rPr>
              <a:t>Fourth level</a:t>
            </a:r>
          </a:p>
          <a:p>
            <a:pPr lvl="4"/>
            <a:r>
              <a:rPr lang="en-IE">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301762281"/>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IE" sz="1800" b="1">
                          <a:solidFill>
                            <a:srgbClr val="015092"/>
                          </a:solidFill>
                          <a:latin typeface="Calibri" panose="020F0502020204030204" pitchFamily="34" charset="0"/>
                          <a:cs typeface="Calibri" panose="020F0502020204030204" pitchFamily="34" charset="0"/>
                        </a:rPr>
                        <a:t>Infobox </a:t>
                      </a:r>
                    </a:p>
                    <a:p>
                      <a:pPr rtl="0"/>
                      <a:endParaRPr lang="en-IE" sz="1800" b="1">
                        <a:solidFill>
                          <a:srgbClr val="015092"/>
                        </a:solidFill>
                        <a:latin typeface="Calibri" panose="020F0502020204030204" pitchFamily="34" charset="0"/>
                        <a:cs typeface="Calibri" panose="020F0502020204030204" pitchFamily="34" charset="0"/>
                      </a:endParaRPr>
                    </a:p>
                    <a:p>
                      <a:pPr rtl="0"/>
                      <a:r>
                        <a:rPr lang="en-I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90405467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54CB5D-9FEC-6E50-62E7-AF9C84DAFE73}"/>
              </a:ext>
            </a:extLst>
          </p:cNvPr>
          <p:cNvGraphicFramePr>
            <a:graphicFrameLocks noChangeAspect="1"/>
          </p:cNvGraphicFramePr>
          <p:nvPr userDrawn="1">
            <p:custDataLst>
              <p:tags r:id="rId1"/>
            </p:custDataLst>
            <p:extLst>
              <p:ext uri="{D42A27DB-BD31-4B8C-83A1-F6EECF244321}">
                <p14:modId xmlns:p14="http://schemas.microsoft.com/office/powerpoint/2010/main" val="141415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5E54CB5D-9FEC-6E50-62E7-AF9C84DAF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hasCustomPrompt="1"/>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IE"/>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IE"/>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IE"/>
          </a:p>
          <a:p>
            <a:pPr marL="342900" indent="-342900">
              <a:lnSpc>
                <a:spcPct val="120000"/>
              </a:lnSpc>
              <a:buClr>
                <a:srgbClr val="707F86"/>
              </a:buClr>
              <a:buFont typeface="+mj-lt"/>
              <a:buAutoNum type="arabicParenBoth"/>
            </a:pPr>
            <a:r>
              <a:rPr lang="en-IE"/>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IE"/>
              <a:t>In this textbox, using only the enter-key will create a new paragraph, causing a new numeration. </a:t>
            </a:r>
            <a:br>
              <a:rPr lang="en-IE"/>
            </a:br>
            <a:r>
              <a:rPr lang="en-IE"/>
              <a:t>If you only want to start the text in a new line (like this sentence) and keep the numeration, use shift-enter.  </a:t>
            </a:r>
          </a:p>
        </p:txBody>
      </p:sp>
    </p:spTree>
    <p:extLst>
      <p:ext uri="{BB962C8B-B14F-4D97-AF65-F5344CB8AC3E}">
        <p14:creationId xmlns:p14="http://schemas.microsoft.com/office/powerpoint/2010/main" val="392191010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44CC9E23-1712-5C98-A63C-8B9ECC456EA2}"/>
              </a:ext>
            </a:extLst>
          </p:cNvPr>
          <p:cNvGraphicFramePr>
            <a:graphicFrameLocks noChangeAspect="1"/>
          </p:cNvGraphicFramePr>
          <p:nvPr userDrawn="1">
            <p:custDataLst>
              <p:tags r:id="rId1"/>
            </p:custDataLst>
            <p:extLst>
              <p:ext uri="{D42A27DB-BD31-4B8C-83A1-F6EECF244321}">
                <p14:modId xmlns:p14="http://schemas.microsoft.com/office/powerpoint/2010/main" val="1196565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44CC9E23-1712-5C98-A63C-8B9ECC456E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hasCustomPrompt="1"/>
          </p:nvPr>
        </p:nvSpPr>
        <p:spPr>
          <a:xfrm>
            <a:off x="397842" y="939341"/>
            <a:ext cx="11506291" cy="4829919"/>
          </a:xfrm>
        </p:spPr>
        <p:txBody>
          <a:bodyPr/>
          <a:lstStyle>
            <a:lvl1pPr rtl="0">
              <a:defRPr>
                <a:solidFill>
                  <a:schemeClr val="tx1">
                    <a:lumMod val="50000"/>
                  </a:schemeClr>
                </a:solidFill>
              </a:defRPr>
            </a:lvl1pPr>
          </a:lstStyle>
          <a:p>
            <a:r>
              <a:rPr lang="en-IE">
                <a:solidFill>
                  <a:srgbClr val="0F218B"/>
                </a:solidFill>
              </a:rPr>
              <a:t>Headline 3 – Edit text here.</a:t>
            </a:r>
            <a:endParaRPr lang="en-I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March</a:t>
                </a:r>
                <a:endParaRPr lang="en-IE"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January</a:t>
                </a:r>
                <a:endParaRPr lang="en-IE"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330639306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6E6B6E6-D392-B037-59F9-0CCFC041AAF8}"/>
              </a:ext>
            </a:extLst>
          </p:cNvPr>
          <p:cNvGraphicFramePr>
            <a:graphicFrameLocks noChangeAspect="1"/>
          </p:cNvGraphicFramePr>
          <p:nvPr userDrawn="1">
            <p:custDataLst>
              <p:tags r:id="rId1"/>
            </p:custDataLst>
            <p:extLst>
              <p:ext uri="{D42A27DB-BD31-4B8C-83A1-F6EECF244321}">
                <p14:modId xmlns:p14="http://schemas.microsoft.com/office/powerpoint/2010/main" val="271801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E6E6B6E6-D392-B037-59F9-0CCFC041AA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IE"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hasCustomPrompt="1"/>
          </p:nvPr>
        </p:nvSpPr>
        <p:spPr>
          <a:xfrm>
            <a:off x="383051" y="801295"/>
            <a:ext cx="11617325" cy="698184"/>
          </a:xfrm>
        </p:spPr>
        <p:txBody>
          <a:bodyPr>
            <a:normAutofit/>
          </a:bodyPr>
          <a:lstStyle>
            <a:lvl1pPr rtl="0">
              <a:defRPr/>
            </a:lvl1pPr>
          </a:lstStyle>
          <a:p>
            <a:r>
              <a:rPr lang="en-IE" b="1">
                <a:solidFill>
                  <a:srgbClr val="0F218B"/>
                </a:solidFill>
              </a:rPr>
              <a:t>Headline 3 – Edit text here.</a:t>
            </a:r>
            <a:endParaRPr lang="en-I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21461269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EB7A2A-75B9-62C4-D3DE-00A41ADEE7ED}"/>
              </a:ext>
            </a:extLst>
          </p:cNvPr>
          <p:cNvGraphicFramePr>
            <a:graphicFrameLocks noChangeAspect="1"/>
          </p:cNvGraphicFramePr>
          <p:nvPr userDrawn="1">
            <p:custDataLst>
              <p:tags r:id="rId1"/>
            </p:custDataLst>
            <p:extLst>
              <p:ext uri="{D42A27DB-BD31-4B8C-83A1-F6EECF244321}">
                <p14:modId xmlns:p14="http://schemas.microsoft.com/office/powerpoint/2010/main" val="295886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6" name="Object 5" hidden="1">
                        <a:extLst>
                          <a:ext uri="{FF2B5EF4-FFF2-40B4-BE49-F238E27FC236}">
                            <a16:creationId xmlns:a16="http://schemas.microsoft.com/office/drawing/2014/main" id="{9FEB7A2A-75B9-62C4-D3DE-00A41ADEE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hasCustomPrompt="1"/>
          </p:nvPr>
        </p:nvSpPr>
        <p:spPr>
          <a:xfrm>
            <a:off x="388159" y="820513"/>
            <a:ext cx="11606646" cy="698594"/>
          </a:xfrm>
        </p:spPr>
        <p:txBody>
          <a:bodyPr>
            <a:normAutofit/>
          </a:bodyPr>
          <a:lstStyle>
            <a:lvl1pPr rtl="0">
              <a:defRPr/>
            </a:lvl1pPr>
          </a:lstStyle>
          <a:p>
            <a:r>
              <a:rPr lang="en-IE">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857082432"/>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58430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4A1201-4071-E78E-3B2B-1703B49F8014}"/>
              </a:ext>
            </a:extLst>
          </p:cNvPr>
          <p:cNvGraphicFramePr>
            <a:graphicFrameLocks noChangeAspect="1"/>
          </p:cNvGraphicFramePr>
          <p:nvPr userDrawn="1">
            <p:custDataLst>
              <p:tags r:id="rId1"/>
            </p:custDataLst>
            <p:extLst>
              <p:ext uri="{D42A27DB-BD31-4B8C-83A1-F6EECF244321}">
                <p14:modId xmlns:p14="http://schemas.microsoft.com/office/powerpoint/2010/main" val="93303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4A1201-4071-E78E-3B2B-1703B49F80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Tree>
    <p:extLst>
      <p:ext uri="{BB962C8B-B14F-4D97-AF65-F5344CB8AC3E}">
        <p14:creationId xmlns:p14="http://schemas.microsoft.com/office/powerpoint/2010/main" val="243489493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22F04E-7072-09CB-8C2A-5B76D4F70A14}"/>
              </a:ext>
            </a:extLst>
          </p:cNvPr>
          <p:cNvGraphicFramePr>
            <a:graphicFrameLocks noChangeAspect="1"/>
          </p:cNvGraphicFramePr>
          <p:nvPr userDrawn="1">
            <p:custDataLst>
              <p:tags r:id="rId1"/>
            </p:custDataLst>
            <p:extLst>
              <p:ext uri="{D42A27DB-BD31-4B8C-83A1-F6EECF244321}">
                <p14:modId xmlns:p14="http://schemas.microsoft.com/office/powerpoint/2010/main" val="397904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2422F04E-7072-09CB-8C2A-5B76D4F70A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rtl="0"/>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IE"/>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62646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AB8C1AA-6A9C-8C5D-3908-DC3888D08956}"/>
              </a:ext>
            </a:extLst>
          </p:cNvPr>
          <p:cNvGraphicFramePr>
            <a:graphicFrameLocks noChangeAspect="1"/>
          </p:cNvGraphicFramePr>
          <p:nvPr userDrawn="1">
            <p:custDataLst>
              <p:tags r:id="rId1"/>
            </p:custDataLst>
            <p:extLst>
              <p:ext uri="{D42A27DB-BD31-4B8C-83A1-F6EECF244321}">
                <p14:modId xmlns:p14="http://schemas.microsoft.com/office/powerpoint/2010/main" val="2691018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FAB8C1AA-6A9C-8C5D-3908-DC3888D089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I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62492540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8733182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287EF1-6A7B-12BB-C2F2-6E16D7E63650}"/>
              </a:ext>
            </a:extLst>
          </p:cNvPr>
          <p:cNvGraphicFramePr>
            <a:graphicFrameLocks noChangeAspect="1"/>
          </p:cNvGraphicFramePr>
          <p:nvPr userDrawn="1">
            <p:custDataLst>
              <p:tags r:id="rId1"/>
            </p:custDataLst>
            <p:extLst>
              <p:ext uri="{D42A27DB-BD31-4B8C-83A1-F6EECF244321}">
                <p14:modId xmlns:p14="http://schemas.microsoft.com/office/powerpoint/2010/main" val="33334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3D287EF1-6A7B-12BB-C2F2-6E16D7E63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I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IE">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38355444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87E2-68C6-3065-DA29-89BED4A3EA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9AAE4-0974-7DDF-E823-A98F9BACA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8E8F7-3BB4-8A8D-A3DD-6507A527D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5D7F3B-FD55-5317-8054-ADE9097DB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DD479-87FE-22A0-8CF0-C10AFB2E0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86179-90CD-6752-20E3-BA95E8247084}"/>
              </a:ext>
            </a:extLst>
          </p:cNvPr>
          <p:cNvSpPr>
            <a:spLocks noGrp="1"/>
          </p:cNvSpPr>
          <p:nvPr>
            <p:ph type="dt" sz="half" idx="10"/>
          </p:nvPr>
        </p:nvSpPr>
        <p:spPr/>
        <p:txBody>
          <a:bodyPr/>
          <a:lstStyle/>
          <a:p>
            <a:fld id="{70EA71EB-2A00-437E-9653-D931A7A7132B}" type="datetimeFigureOut">
              <a:rPr lang="en-US" smtClean="0"/>
              <a:t>6/24/2025</a:t>
            </a:fld>
            <a:endParaRPr lang="en-US"/>
          </a:p>
        </p:txBody>
      </p:sp>
      <p:sp>
        <p:nvSpPr>
          <p:cNvPr id="8" name="Footer Placeholder 7">
            <a:extLst>
              <a:ext uri="{FF2B5EF4-FFF2-40B4-BE49-F238E27FC236}">
                <a16:creationId xmlns:a16="http://schemas.microsoft.com/office/drawing/2014/main" id="{E8CC8795-1663-FA15-0993-619AB1A2D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26F710-F3FD-B961-31D3-0E71793660B3}"/>
              </a:ext>
            </a:extLst>
          </p:cNvPr>
          <p:cNvSpPr>
            <a:spLocks noGrp="1"/>
          </p:cNvSpPr>
          <p:nvPr>
            <p:ph type="sldNum" sz="quarter" idx="12"/>
          </p:nvPr>
        </p:nvSpPr>
        <p:spPr/>
        <p:txBody>
          <a:bodyPr/>
          <a:lstStyle/>
          <a:p>
            <a:fld id="{2BB21B3E-DDB9-409D-A9EC-6B86F7479BCC}" type="slidenum">
              <a:rPr lang="en-US" smtClean="0"/>
              <a:t>‹#›</a:t>
            </a:fld>
            <a:endParaRPr lang="en-US"/>
          </a:p>
        </p:txBody>
      </p:sp>
    </p:spTree>
    <p:extLst>
      <p:ext uri="{BB962C8B-B14F-4D97-AF65-F5344CB8AC3E}">
        <p14:creationId xmlns:p14="http://schemas.microsoft.com/office/powerpoint/2010/main" val="886302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188245" y="48672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096963" y="3647557"/>
            <a:ext cx="10058400" cy="1143000"/>
          </a:xfrm>
        </p:spPr>
        <p:txBody>
          <a:bodyPr lIns="91440" rIns="91440" anchor="ctr">
            <a:normAutofit/>
          </a:bodyPr>
          <a:lstStyle>
            <a:lvl1pPr marL="0" indent="0" algn="ctr">
              <a:buNone/>
              <a:defRPr lang="en-US" sz="4800" kern="1200" spc="-50" dirty="0">
                <a:solidFill>
                  <a:schemeClr val="tx1">
                    <a:lumMod val="75000"/>
                    <a:lumOff val="25000"/>
                  </a:schemeClr>
                </a:solidFill>
                <a:latin typeface="+mj-lt"/>
                <a:ea typeface="+mj-ea"/>
                <a:cs typeface="+mj-c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r>
              <a:rPr lang="en-US"/>
              <a:t>13/07/2023</a:t>
            </a:r>
          </a:p>
        </p:txBody>
      </p:sp>
      <p:sp>
        <p:nvSpPr>
          <p:cNvPr id="8" name="Footer Placeholder 4"/>
          <p:cNvSpPr>
            <a:spLocks noGrp="1"/>
          </p:cNvSpPr>
          <p:nvPr>
            <p:ph type="ftr" sz="quarter" idx="11"/>
          </p:nvPr>
        </p:nvSpPr>
        <p:spPr/>
        <p:txBody>
          <a:bodyPr/>
          <a:lstStyle>
            <a:lvl1pPr>
              <a:defRPr/>
            </a:lvl1pPr>
          </a:lstStyle>
          <a:p>
            <a:pPr>
              <a:defRPr/>
            </a:pPr>
            <a:r>
              <a:rPr lang="en-US"/>
              <a:t>JAO S.A. </a:t>
            </a:r>
          </a:p>
        </p:txBody>
      </p:sp>
      <p:sp>
        <p:nvSpPr>
          <p:cNvPr id="9" name="Slide Number Placeholder 5"/>
          <p:cNvSpPr>
            <a:spLocks noGrp="1"/>
          </p:cNvSpPr>
          <p:nvPr>
            <p:ph type="sldNum" sz="quarter" idx="12"/>
          </p:nvPr>
        </p:nvSpPr>
        <p:spPr/>
        <p:txBody>
          <a:bodyPr/>
          <a:lstStyle>
            <a:lvl1pPr>
              <a:defRPr/>
            </a:lvl1pPr>
          </a:lstStyle>
          <a:p>
            <a:fld id="{7BF1EAC8-EAE7-456F-BF9D-40FECC92E7BE}" type="slidenum">
              <a:rPr lang="en-US" altLang="tr-TR"/>
              <a:pPr/>
              <a:t>‹#›</a:t>
            </a:fld>
            <a:endParaRPr lang="en-US" altLang="tr-TR"/>
          </a:p>
        </p:txBody>
      </p:sp>
      <p:pic>
        <p:nvPicPr>
          <p:cNvPr id="12" name="Picture 11" descr="Icon&#10;&#10;Description automatically generated with low confidence">
            <a:extLst>
              <a:ext uri="{FF2B5EF4-FFF2-40B4-BE49-F238E27FC236}">
                <a16:creationId xmlns:a16="http://schemas.microsoft.com/office/drawing/2014/main" id="{4EF03D01-9937-664A-9ADF-DCC6370B0357}"/>
              </a:ext>
            </a:extLst>
          </p:cNvPr>
          <p:cNvPicPr>
            <a:picLocks noChangeAspect="1"/>
          </p:cNvPicPr>
          <p:nvPr userDrawn="1"/>
        </p:nvPicPr>
        <p:blipFill>
          <a:blip r:embed="rId2"/>
          <a:stretch>
            <a:fillRect/>
          </a:stretch>
        </p:blipFill>
        <p:spPr>
          <a:xfrm>
            <a:off x="3881798" y="762443"/>
            <a:ext cx="4428404" cy="2448000"/>
          </a:xfrm>
          <a:prstGeom prst="rect">
            <a:avLst/>
          </a:prstGeom>
        </p:spPr>
      </p:pic>
      <p:sp>
        <p:nvSpPr>
          <p:cNvPr id="19" name="Text Placeholder 18">
            <a:extLst>
              <a:ext uri="{FF2B5EF4-FFF2-40B4-BE49-F238E27FC236}">
                <a16:creationId xmlns:a16="http://schemas.microsoft.com/office/drawing/2014/main" id="{721B77CE-1C51-4B4C-B187-AA8981045F39}"/>
              </a:ext>
            </a:extLst>
          </p:cNvPr>
          <p:cNvSpPr>
            <a:spLocks noGrp="1"/>
          </p:cNvSpPr>
          <p:nvPr>
            <p:ph type="body" sz="quarter" idx="13" hasCustomPrompt="1"/>
          </p:nvPr>
        </p:nvSpPr>
        <p:spPr>
          <a:xfrm>
            <a:off x="3249613" y="4943844"/>
            <a:ext cx="5753100" cy="741362"/>
          </a:xfrm>
        </p:spPr>
        <p:txBody>
          <a:bodyPr anchor="ctr"/>
          <a:lstStyle>
            <a:lvl1pPr algn="ctr">
              <a:defRPr sz="2400"/>
            </a:lvl1pPr>
            <a:lvl2pPr marL="200025" indent="0">
              <a:buNone/>
              <a:defRPr/>
            </a:lvl2pPr>
            <a:lvl3pPr marL="384175" indent="0">
              <a:buNone/>
              <a:defRPr/>
            </a:lvl3pPr>
            <a:lvl4pPr marL="566737" indent="0">
              <a:buNone/>
              <a:defRPr/>
            </a:lvl4pPr>
            <a:lvl5pPr marL="749300" indent="0">
              <a:buNone/>
              <a:defRPr/>
            </a:lvl5pPr>
          </a:lstStyle>
          <a:p>
            <a:pPr lvl="0"/>
            <a:r>
              <a:rPr lang="en-GB"/>
              <a:t>Click to edit Master subtitle style</a:t>
            </a:r>
            <a:endParaRPr lang="en-LU"/>
          </a:p>
        </p:txBody>
      </p:sp>
    </p:spTree>
    <p:extLst>
      <p:ext uri="{BB962C8B-B14F-4D97-AF65-F5344CB8AC3E}">
        <p14:creationId xmlns:p14="http://schemas.microsoft.com/office/powerpoint/2010/main" val="254356025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13/07/2023</a:t>
            </a:r>
          </a:p>
        </p:txBody>
      </p:sp>
      <p:sp>
        <p:nvSpPr>
          <p:cNvPr id="4" name="Footer Placeholder 4"/>
          <p:cNvSpPr>
            <a:spLocks noGrp="1"/>
          </p:cNvSpPr>
          <p:nvPr>
            <p:ph type="ftr" sz="quarter" idx="11"/>
          </p:nvPr>
        </p:nvSpPr>
        <p:spPr/>
        <p:txBody>
          <a:bodyPr/>
          <a:lstStyle>
            <a:lvl1pPr>
              <a:defRPr/>
            </a:lvl1pPr>
          </a:lstStyle>
          <a:p>
            <a:pPr>
              <a:defRPr/>
            </a:pPr>
            <a:r>
              <a:rPr lang="en-US"/>
              <a:t>JAO S.A. </a:t>
            </a:r>
          </a:p>
        </p:txBody>
      </p:sp>
      <p:sp>
        <p:nvSpPr>
          <p:cNvPr id="5" name="Slide Number Placeholder 5"/>
          <p:cNvSpPr>
            <a:spLocks noGrp="1"/>
          </p:cNvSpPr>
          <p:nvPr>
            <p:ph type="sldNum" sz="quarter" idx="12"/>
          </p:nvPr>
        </p:nvSpPr>
        <p:spPr/>
        <p:txBody>
          <a:bodyPr/>
          <a:lstStyle>
            <a:lvl1pPr>
              <a:defRPr/>
            </a:lvl1pPr>
          </a:lstStyle>
          <a:p>
            <a:fld id="{1C49AE54-70AB-4959-BB99-F77CE3D3F279}" type="slidenum">
              <a:rPr lang="en-US" altLang="tr-TR"/>
              <a:pPr/>
              <a:t>‹#›</a:t>
            </a:fld>
            <a:endParaRPr lang="en-US" altLang="tr-TR"/>
          </a:p>
        </p:txBody>
      </p:sp>
    </p:spTree>
    <p:extLst>
      <p:ext uri="{BB962C8B-B14F-4D97-AF65-F5344CB8AC3E}">
        <p14:creationId xmlns:p14="http://schemas.microsoft.com/office/powerpoint/2010/main" val="146608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832591-CD6D-9641-A9BB-75F77328DDD4}"/>
              </a:ext>
            </a:extLst>
          </p:cNvPr>
          <p:cNvGraphicFramePr>
            <a:graphicFrameLocks noChangeAspect="1"/>
          </p:cNvGraphicFramePr>
          <p:nvPr userDrawn="1">
            <p:custDataLst>
              <p:tags r:id="rId1"/>
            </p:custDataLst>
            <p:extLst>
              <p:ext uri="{D42A27DB-BD31-4B8C-83A1-F6EECF244321}">
                <p14:modId xmlns:p14="http://schemas.microsoft.com/office/powerpoint/2010/main" val="1195239636"/>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90832591-CD6D-9641-A9BB-75F77328DDD4}"/>
                          </a:ext>
                        </a:extLst>
                      </p:cNvPr>
                      <p:cNvPicPr/>
                      <p:nvPr/>
                    </p:nvPicPr>
                    <p:blipFill>
                      <a:blip r:embed="rId4"/>
                      <a:stretch>
                        <a:fillRect/>
                      </a:stretch>
                    </p:blipFill>
                    <p:spPr>
                      <a:xfrm>
                        <a:off x="1955" y="1588"/>
                        <a:ext cx="1510" cy="1588"/>
                      </a:xfrm>
                      <a:prstGeom prst="rect">
                        <a:avLst/>
                      </a:prstGeom>
                    </p:spPr>
                  </p:pic>
                </p:oleObj>
              </mc:Fallback>
            </mc:AlternateContent>
          </a:graphicData>
        </a:graphic>
      </p:graphicFrame>
      <p:sp>
        <p:nvSpPr>
          <p:cNvPr id="2" name="Title 1"/>
          <p:cNvSpPr>
            <a:spLocks noGrp="1"/>
          </p:cNvSpPr>
          <p:nvPr>
            <p:ph type="title"/>
          </p:nvPr>
        </p:nvSpPr>
        <p:spPr>
          <a:xfrm>
            <a:off x="644769" y="108000"/>
            <a:ext cx="8689558"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44770" y="461650"/>
            <a:ext cx="10653692"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644770" y="1080000"/>
            <a:ext cx="11078308"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67884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FA3BC5-7826-AE4F-821A-D9B918CE0235}"/>
              </a:ext>
            </a:extLst>
          </p:cNvPr>
          <p:cNvGraphicFramePr>
            <a:graphicFrameLocks noChangeAspect="1"/>
          </p:cNvGraphicFramePr>
          <p:nvPr userDrawn="1">
            <p:custDataLst>
              <p:tags r:id="rId1"/>
            </p:custDataLst>
            <p:extLst>
              <p:ext uri="{D42A27DB-BD31-4B8C-83A1-F6EECF244321}">
                <p14:modId xmlns:p14="http://schemas.microsoft.com/office/powerpoint/2010/main" val="1192535564"/>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8FA3BC5-7826-AE4F-821A-D9B918CE0235}"/>
                          </a:ext>
                        </a:extLst>
                      </p:cNvPr>
                      <p:cNvPicPr/>
                      <p:nvPr/>
                    </p:nvPicPr>
                    <p:blipFill>
                      <a:blip r:embed="rId4"/>
                      <a:stretch>
                        <a:fillRect/>
                      </a:stretch>
                    </p:blipFill>
                    <p:spPr>
                      <a:xfrm>
                        <a:off x="1955" y="1588"/>
                        <a:ext cx="1510" cy="1588"/>
                      </a:xfrm>
                      <a:prstGeom prst="rect">
                        <a:avLst/>
                      </a:prstGeom>
                    </p:spPr>
                  </p:pic>
                </p:oleObj>
              </mc:Fallback>
            </mc:AlternateContent>
          </a:graphicData>
        </a:graphic>
      </p:graphicFrame>
      <p:sp>
        <p:nvSpPr>
          <p:cNvPr id="2" name="Title 1"/>
          <p:cNvSpPr>
            <a:spLocks noGrp="1"/>
          </p:cNvSpPr>
          <p:nvPr>
            <p:ph type="title"/>
          </p:nvPr>
        </p:nvSpPr>
        <p:spPr>
          <a:xfrm>
            <a:off x="644769" y="108000"/>
            <a:ext cx="8387594"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44770" y="461650"/>
            <a:ext cx="1032987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48619999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370669" y="2912663"/>
            <a:ext cx="9101929"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2372329" y="1792322"/>
            <a:ext cx="9101929"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grpSp>
        <p:nvGrpSpPr>
          <p:cNvPr id="161" name="Graphic 3">
            <a:extLst>
              <a:ext uri="{FF2B5EF4-FFF2-40B4-BE49-F238E27FC236}">
                <a16:creationId xmlns:a16="http://schemas.microsoft.com/office/drawing/2014/main" id="{0CD8ADA5-8F92-4554-B026-77F47736CA6D}"/>
              </a:ext>
            </a:extLst>
          </p:cNvPr>
          <p:cNvGrpSpPr>
            <a:grpSpLocks/>
          </p:cNvGrpSpPr>
          <p:nvPr userDrawn="1"/>
        </p:nvGrpSpPr>
        <p:grpSpPr>
          <a:xfrm>
            <a:off x="5914064" y="2340000"/>
            <a:ext cx="6867692" cy="4460400"/>
            <a:chOff x="66025" y="-34306"/>
            <a:chExt cx="6381750" cy="5895975"/>
          </a:xfrm>
          <a:scene3d>
            <a:camera prst="perspectiveRight">
              <a:rot lat="0" lon="19500000" rev="0"/>
            </a:camera>
            <a:lightRig rig="threePt" dir="t"/>
          </a:scene3d>
        </p:grpSpPr>
        <p:sp>
          <p:nvSpPr>
            <p:cNvPr id="162" name="Freeform: Shape 161">
              <a:extLst>
                <a:ext uri="{FF2B5EF4-FFF2-40B4-BE49-F238E27FC236}">
                  <a16:creationId xmlns:a16="http://schemas.microsoft.com/office/drawing/2014/main" id="{4E29C2D3-A23A-475E-ADFD-E18D9CA663A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234AE2FD-7B38-405F-825B-32C4DFBE338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7544EF93-D6DB-4383-8F27-964E55DFD859}"/>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1E76D50-2021-4BFC-9880-8D03EC62ECC1}"/>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2E9D3B00-85FC-4691-A0E3-08835F15F394}"/>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6EC0746B-8391-4A6E-84B9-4FCD93197C17}"/>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003148F5-74A7-44E6-9797-EA3C6C4F272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7F547AD2-0592-4BBE-8DAA-E39DA7FA4765}"/>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570D6ED2-D417-4439-9C27-7A1895C9117A}"/>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1" name="Freeform: Shape 170">
              <a:extLst>
                <a:ext uri="{FF2B5EF4-FFF2-40B4-BE49-F238E27FC236}">
                  <a16:creationId xmlns:a16="http://schemas.microsoft.com/office/drawing/2014/main" id="{FDE50500-F2AB-450F-908F-5EF21B38E96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84C6493-08C8-4679-9200-FD8247C1B096}"/>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5BDA4D17-B2AC-48E6-ADE4-0905618EB51A}"/>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E1943416-4C7E-481A-8D67-5886E7EE0068}"/>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7B262B4E-CCF8-48FB-BAC8-633C35083B4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5145005-D286-4846-8652-53F5150847B3}"/>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BBE050C0-428D-4917-B6FA-0476A9EBEB9E}"/>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8B9E31CB-38FF-4E31-A160-19C27FDDEC9A}"/>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2104DE44-BFDE-4BFD-A680-43AF552CD7E0}"/>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9425343-BE95-4DEA-85AD-C655A6887FD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EC26F890-1BF5-4511-A1AD-26714D9D48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21359D7-1EE5-4D39-BB9C-08FF8CB99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4CF09B19-85C5-42E8-A912-AF948F6D3DB9}"/>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76151290-266A-4468-B6E6-919E9BE7918C}"/>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7489208B-85B7-4E6D-85E1-FD125010F0CB}"/>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3F8290F0-D778-4AE7-8E10-FFFF4BC974E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37F892D6-1BA7-43F9-A999-76BCDBE7D53A}"/>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84BCE80F-83C1-44F5-9FE1-16FA0C5C83C7}"/>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3B32754D-3E5F-4015-B2AA-C0AF959A2E66}"/>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957085BC-09FE-4530-8928-A158CE34019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175BE5F-38C5-471D-9653-1F23F877B7AF}"/>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AFC9A18B-BCB3-4C5B-8A90-7CD820B7456E}"/>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D79E45CE-F531-430F-A611-EFC1194E3BFE}"/>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FDE15936-D8D8-440F-BA99-7BB8F07288B1}"/>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E3C5FF34-A78C-4467-846C-713CB41EAF5B}"/>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277F4E04-A131-42C8-A18A-6BF1E68E9761}"/>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8689E83A-946B-4ABB-8201-E09BE6568FDA}"/>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DC63CD5D-D5F2-4A34-8958-0A5B571439E7}"/>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3AE89A28-1388-4F7E-883A-191A136A889D}"/>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F50403AD-6617-4BA1-BC4B-2589D5F0A0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A34FA4D-9EFF-4AEB-B417-247C1C1C3D6D}"/>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53289D53-DB1C-467C-A726-63E1101D03BE}"/>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7C5C6DD8-D050-4F38-9E63-4C0199D6DC1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7650D9E6-1C8E-4631-96B8-25B14CA16043}"/>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FBF9121E-EF86-4F7A-9BCB-15FCED4340BD}"/>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7997A310-2F48-4B8C-BA5A-FDFE924A1D0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9D6DE197-1962-4681-BB29-003127D8E66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7FD5173B-D8BE-43D7-B44F-51ED959ED84A}"/>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E1168188-5084-486D-BD85-EBD8287FA20A}"/>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1F154C30-B0BC-4216-8E39-C52393F48F5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BEF1A51A-4CDC-4918-922A-8E42BA21095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01478734-0AC6-49AA-BF32-5CA553A98943}"/>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A6D112D6-A813-FB87-F21F-8CAA5A582555}"/>
              </a:ext>
            </a:extLst>
          </p:cNvPr>
          <p:cNvPicPr>
            <a:picLocks noChangeAspect="1"/>
          </p:cNvPicPr>
          <p:nvPr userDrawn="1"/>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7682D630-5EBC-C73D-FC58-22F772140DA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4" name="Picture 3">
            <a:extLst>
              <a:ext uri="{FF2B5EF4-FFF2-40B4-BE49-F238E27FC236}">
                <a16:creationId xmlns:a16="http://schemas.microsoft.com/office/drawing/2014/main" id="{04411E3E-7A02-53E6-F895-68BFD8EE45E0}"/>
              </a:ext>
            </a:extLst>
          </p:cNvPr>
          <p:cNvPicPr>
            <a:picLocks noChangeAspect="1"/>
          </p:cNvPicPr>
          <p:nvPr userDrawn="1"/>
        </p:nvPicPr>
        <p:blipFill>
          <a:blip r:embed="rId4"/>
          <a:srcRect/>
          <a:stretch/>
        </p:blipFill>
        <p:spPr>
          <a:xfrm>
            <a:off x="390466" y="2421002"/>
            <a:ext cx="824853" cy="322740"/>
          </a:xfrm>
          <a:prstGeom prst="rect">
            <a:avLst/>
          </a:prstGeom>
        </p:spPr>
      </p:pic>
      <p:pic>
        <p:nvPicPr>
          <p:cNvPr id="5" name="Picture 4">
            <a:extLst>
              <a:ext uri="{FF2B5EF4-FFF2-40B4-BE49-F238E27FC236}">
                <a16:creationId xmlns:a16="http://schemas.microsoft.com/office/drawing/2014/main" id="{17D2A04D-A93F-78E9-BAC3-7B9C7612ABDE}"/>
              </a:ext>
            </a:extLst>
          </p:cNvPr>
          <p:cNvPicPr>
            <a:picLocks noChangeAspect="1"/>
          </p:cNvPicPr>
          <p:nvPr userDrawn="1"/>
        </p:nvPicPr>
        <p:blipFill>
          <a:blip r:embed="rId5"/>
          <a:stretch>
            <a:fillRect/>
          </a:stretch>
        </p:blipFill>
        <p:spPr>
          <a:xfrm>
            <a:off x="356254" y="3550937"/>
            <a:ext cx="798402" cy="325052"/>
          </a:xfrm>
          <a:prstGeom prst="rect">
            <a:avLst/>
          </a:prstGeom>
        </p:spPr>
      </p:pic>
      <p:pic>
        <p:nvPicPr>
          <p:cNvPr id="6" name="Picture 12" descr="http://www.ingenieurjobs.de/content/tinybrowser/image/transnetbw_gmbh.jpg">
            <a:extLst>
              <a:ext uri="{FF2B5EF4-FFF2-40B4-BE49-F238E27FC236}">
                <a16:creationId xmlns:a16="http://schemas.microsoft.com/office/drawing/2014/main" id="{AE514E7F-5C63-F529-1A34-E6FBF96286E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67647DF0-36A5-70DA-B150-0758EA2B3B50}"/>
              </a:ext>
            </a:extLst>
          </p:cNvPr>
          <p:cNvPicPr>
            <a:picLocks noChangeAspect="1"/>
          </p:cNvPicPr>
          <p:nvPr userDrawn="1"/>
        </p:nvPicPr>
        <p:blipFill>
          <a:blip r:embed="rId7"/>
          <a:stretch>
            <a:fillRect/>
          </a:stretch>
        </p:blipFill>
        <p:spPr>
          <a:xfrm>
            <a:off x="1403041" y="2147510"/>
            <a:ext cx="745925" cy="379476"/>
          </a:xfrm>
          <a:prstGeom prst="rect">
            <a:avLst/>
          </a:prstGeom>
        </p:spPr>
      </p:pic>
      <p:pic>
        <p:nvPicPr>
          <p:cNvPr id="8" name="Picture 7">
            <a:extLst>
              <a:ext uri="{FF2B5EF4-FFF2-40B4-BE49-F238E27FC236}">
                <a16:creationId xmlns:a16="http://schemas.microsoft.com/office/drawing/2014/main" id="{ECD99829-6E2C-2780-C4C0-2193EBD86ED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9" name="Picture 8">
            <a:extLst>
              <a:ext uri="{FF2B5EF4-FFF2-40B4-BE49-F238E27FC236}">
                <a16:creationId xmlns:a16="http://schemas.microsoft.com/office/drawing/2014/main" id="{12FFE579-86BB-4860-4593-BD2F9B7B7B0D}"/>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0" name="Picture 9">
            <a:extLst>
              <a:ext uri="{FF2B5EF4-FFF2-40B4-BE49-F238E27FC236}">
                <a16:creationId xmlns:a16="http://schemas.microsoft.com/office/drawing/2014/main" id="{1968CD2C-FB03-C31E-D560-339B5978F7A3}"/>
              </a:ext>
            </a:extLst>
          </p:cNvPr>
          <p:cNvPicPr>
            <a:picLocks noChangeAspect="1"/>
          </p:cNvPicPr>
          <p:nvPr userDrawn="1"/>
        </p:nvPicPr>
        <p:blipFill>
          <a:blip r:embed="rId10"/>
          <a:stretch>
            <a:fillRect/>
          </a:stretch>
        </p:blipFill>
        <p:spPr>
          <a:xfrm>
            <a:off x="354096" y="5476258"/>
            <a:ext cx="780049" cy="396119"/>
          </a:xfrm>
          <a:prstGeom prst="rect">
            <a:avLst/>
          </a:prstGeom>
        </p:spPr>
      </p:pic>
      <p:pic>
        <p:nvPicPr>
          <p:cNvPr id="11" name="Picture 10">
            <a:extLst>
              <a:ext uri="{FF2B5EF4-FFF2-40B4-BE49-F238E27FC236}">
                <a16:creationId xmlns:a16="http://schemas.microsoft.com/office/drawing/2014/main" id="{C6B22475-1BE6-C34D-4D84-3293B11F00F0}"/>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2" name="Picture 11">
            <a:extLst>
              <a:ext uri="{FF2B5EF4-FFF2-40B4-BE49-F238E27FC236}">
                <a16:creationId xmlns:a16="http://schemas.microsoft.com/office/drawing/2014/main" id="{20AE1307-D412-5FB8-2E4F-1C94F5880703}"/>
              </a:ext>
            </a:extLst>
          </p:cNvPr>
          <p:cNvPicPr>
            <a:picLocks noChangeAspect="1"/>
          </p:cNvPicPr>
          <p:nvPr userDrawn="1"/>
        </p:nvPicPr>
        <p:blipFill>
          <a:blip r:embed="rId12"/>
          <a:stretch>
            <a:fillRect/>
          </a:stretch>
        </p:blipFill>
        <p:spPr>
          <a:xfrm>
            <a:off x="399791" y="4088566"/>
            <a:ext cx="884747" cy="345045"/>
          </a:xfrm>
          <a:prstGeom prst="rect">
            <a:avLst/>
          </a:prstGeom>
        </p:spPr>
      </p:pic>
      <p:pic>
        <p:nvPicPr>
          <p:cNvPr id="13" name="Picture 12">
            <a:extLst>
              <a:ext uri="{FF2B5EF4-FFF2-40B4-BE49-F238E27FC236}">
                <a16:creationId xmlns:a16="http://schemas.microsoft.com/office/drawing/2014/main" id="{E21E9C43-3E8F-FC12-D30C-FF7E2CEA417C}"/>
              </a:ext>
            </a:extLst>
          </p:cNvPr>
          <p:cNvPicPr>
            <a:picLocks noChangeAspect="1"/>
          </p:cNvPicPr>
          <p:nvPr userDrawn="1"/>
        </p:nvPicPr>
        <p:blipFill>
          <a:blip r:embed="rId13"/>
          <a:stretch>
            <a:fillRect/>
          </a:stretch>
        </p:blipFill>
        <p:spPr>
          <a:xfrm>
            <a:off x="266438" y="2964887"/>
            <a:ext cx="938241" cy="358625"/>
          </a:xfrm>
          <a:prstGeom prst="rect">
            <a:avLst/>
          </a:prstGeom>
        </p:spPr>
      </p:pic>
      <p:pic>
        <p:nvPicPr>
          <p:cNvPr id="14" name="Picture 13">
            <a:extLst>
              <a:ext uri="{FF2B5EF4-FFF2-40B4-BE49-F238E27FC236}">
                <a16:creationId xmlns:a16="http://schemas.microsoft.com/office/drawing/2014/main" id="{809A16A2-C406-D88F-C345-D328F81D2F03}"/>
              </a:ext>
            </a:extLst>
          </p:cNvPr>
          <p:cNvPicPr>
            <a:picLocks noChangeAspect="1"/>
          </p:cNvPicPr>
          <p:nvPr userDrawn="1"/>
        </p:nvPicPr>
        <p:blipFill>
          <a:blip r:embed="rId14"/>
          <a:stretch>
            <a:fillRect/>
          </a:stretch>
        </p:blipFill>
        <p:spPr>
          <a:xfrm>
            <a:off x="252384" y="1981362"/>
            <a:ext cx="1026422" cy="305962"/>
          </a:xfrm>
          <a:prstGeom prst="rect">
            <a:avLst/>
          </a:prstGeom>
        </p:spPr>
      </p:pic>
      <p:pic>
        <p:nvPicPr>
          <p:cNvPr id="17" name="Graphic 16">
            <a:extLst>
              <a:ext uri="{FF2B5EF4-FFF2-40B4-BE49-F238E27FC236}">
                <a16:creationId xmlns:a16="http://schemas.microsoft.com/office/drawing/2014/main" id="{82AAAF54-F688-5FA5-C1AF-F5E57499795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43144" y="4959290"/>
            <a:ext cx="1008311" cy="155658"/>
          </a:xfrm>
          <a:prstGeom prst="rect">
            <a:avLst/>
          </a:prstGeom>
        </p:spPr>
      </p:pic>
      <p:pic>
        <p:nvPicPr>
          <p:cNvPr id="18" name="Graphic 17">
            <a:extLst>
              <a:ext uri="{FF2B5EF4-FFF2-40B4-BE49-F238E27FC236}">
                <a16:creationId xmlns:a16="http://schemas.microsoft.com/office/drawing/2014/main" id="{5018C2E6-C376-9EFA-01D9-BDA0DD2A749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323892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2372329" y="1792800"/>
            <a:ext cx="9101929"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a:t>Appendix</a:t>
            </a:r>
          </a:p>
        </p:txBody>
      </p:sp>
      <p:pic>
        <p:nvPicPr>
          <p:cNvPr id="2" name="Picture 1">
            <a:extLst>
              <a:ext uri="{FF2B5EF4-FFF2-40B4-BE49-F238E27FC236}">
                <a16:creationId xmlns:a16="http://schemas.microsoft.com/office/drawing/2014/main" id="{325C41A2-B6F8-377B-DB5C-DAD682AA35F7}"/>
              </a:ext>
            </a:extLst>
          </p:cNvPr>
          <p:cNvPicPr>
            <a:picLocks noChangeAspect="1"/>
          </p:cNvPicPr>
          <p:nvPr userDrawn="1"/>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76268EF1-6454-6563-7B7E-07AC6C55E9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5" name="Picture 4">
            <a:extLst>
              <a:ext uri="{FF2B5EF4-FFF2-40B4-BE49-F238E27FC236}">
                <a16:creationId xmlns:a16="http://schemas.microsoft.com/office/drawing/2014/main" id="{F826556A-C928-97B2-91C2-93233EDDD7A3}"/>
              </a:ext>
            </a:extLst>
          </p:cNvPr>
          <p:cNvPicPr>
            <a:picLocks noChangeAspect="1"/>
          </p:cNvPicPr>
          <p:nvPr userDrawn="1"/>
        </p:nvPicPr>
        <p:blipFill>
          <a:blip r:embed="rId4"/>
          <a:srcRect/>
          <a:stretch/>
        </p:blipFill>
        <p:spPr>
          <a:xfrm>
            <a:off x="390466" y="2421002"/>
            <a:ext cx="824853" cy="322740"/>
          </a:xfrm>
          <a:prstGeom prst="rect">
            <a:avLst/>
          </a:prstGeom>
        </p:spPr>
      </p:pic>
      <p:pic>
        <p:nvPicPr>
          <p:cNvPr id="6" name="Picture 5">
            <a:extLst>
              <a:ext uri="{FF2B5EF4-FFF2-40B4-BE49-F238E27FC236}">
                <a16:creationId xmlns:a16="http://schemas.microsoft.com/office/drawing/2014/main" id="{B1A3737A-0FA9-3E2D-C6CA-7140C88E3E46}"/>
              </a:ext>
            </a:extLst>
          </p:cNvPr>
          <p:cNvPicPr>
            <a:picLocks noChangeAspect="1"/>
          </p:cNvPicPr>
          <p:nvPr userDrawn="1"/>
        </p:nvPicPr>
        <p:blipFill>
          <a:blip r:embed="rId5"/>
          <a:stretch>
            <a:fillRect/>
          </a:stretch>
        </p:blipFill>
        <p:spPr>
          <a:xfrm>
            <a:off x="356254" y="3550937"/>
            <a:ext cx="798402" cy="325052"/>
          </a:xfrm>
          <a:prstGeom prst="rect">
            <a:avLst/>
          </a:prstGeom>
        </p:spPr>
      </p:pic>
      <p:pic>
        <p:nvPicPr>
          <p:cNvPr id="7" name="Picture 12" descr="http://www.ingenieurjobs.de/content/tinybrowser/image/transnetbw_gmbh.jpg">
            <a:extLst>
              <a:ext uri="{FF2B5EF4-FFF2-40B4-BE49-F238E27FC236}">
                <a16:creationId xmlns:a16="http://schemas.microsoft.com/office/drawing/2014/main" id="{A6E60D26-1B81-F5D4-FE28-D6D97533E56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id="{4075FC07-0253-87A8-8F69-CAD895057822}"/>
              </a:ext>
            </a:extLst>
          </p:cNvPr>
          <p:cNvPicPr>
            <a:picLocks noChangeAspect="1"/>
          </p:cNvPicPr>
          <p:nvPr userDrawn="1"/>
        </p:nvPicPr>
        <p:blipFill>
          <a:blip r:embed="rId7"/>
          <a:stretch>
            <a:fillRect/>
          </a:stretch>
        </p:blipFill>
        <p:spPr>
          <a:xfrm>
            <a:off x="1403041" y="2147510"/>
            <a:ext cx="745925" cy="379476"/>
          </a:xfrm>
          <a:prstGeom prst="rect">
            <a:avLst/>
          </a:prstGeom>
        </p:spPr>
      </p:pic>
      <p:pic>
        <p:nvPicPr>
          <p:cNvPr id="9" name="Picture 8">
            <a:extLst>
              <a:ext uri="{FF2B5EF4-FFF2-40B4-BE49-F238E27FC236}">
                <a16:creationId xmlns:a16="http://schemas.microsoft.com/office/drawing/2014/main" id="{80F01602-0FDE-9107-B106-A07336B782D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10" name="Picture 9">
            <a:extLst>
              <a:ext uri="{FF2B5EF4-FFF2-40B4-BE49-F238E27FC236}">
                <a16:creationId xmlns:a16="http://schemas.microsoft.com/office/drawing/2014/main" id="{2002D97F-F4DC-5A09-5C71-F8665E0198E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1" name="Picture 10">
            <a:extLst>
              <a:ext uri="{FF2B5EF4-FFF2-40B4-BE49-F238E27FC236}">
                <a16:creationId xmlns:a16="http://schemas.microsoft.com/office/drawing/2014/main" id="{7E1628E0-AB32-FDD2-0F65-701B90EB477A}"/>
              </a:ext>
            </a:extLst>
          </p:cNvPr>
          <p:cNvPicPr>
            <a:picLocks noChangeAspect="1"/>
          </p:cNvPicPr>
          <p:nvPr userDrawn="1"/>
        </p:nvPicPr>
        <p:blipFill>
          <a:blip r:embed="rId10"/>
          <a:stretch>
            <a:fillRect/>
          </a:stretch>
        </p:blipFill>
        <p:spPr>
          <a:xfrm>
            <a:off x="354096" y="5476258"/>
            <a:ext cx="780049" cy="396119"/>
          </a:xfrm>
          <a:prstGeom prst="rect">
            <a:avLst/>
          </a:prstGeom>
        </p:spPr>
      </p:pic>
      <p:pic>
        <p:nvPicPr>
          <p:cNvPr id="12" name="Picture 11">
            <a:extLst>
              <a:ext uri="{FF2B5EF4-FFF2-40B4-BE49-F238E27FC236}">
                <a16:creationId xmlns:a16="http://schemas.microsoft.com/office/drawing/2014/main" id="{15A20B66-9805-AB3F-37B0-44DE9E82FA0A}"/>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3" name="Picture 12">
            <a:extLst>
              <a:ext uri="{FF2B5EF4-FFF2-40B4-BE49-F238E27FC236}">
                <a16:creationId xmlns:a16="http://schemas.microsoft.com/office/drawing/2014/main" id="{467CC714-B58B-8D03-1ACD-30BD514CD792}"/>
              </a:ext>
            </a:extLst>
          </p:cNvPr>
          <p:cNvPicPr>
            <a:picLocks noChangeAspect="1"/>
          </p:cNvPicPr>
          <p:nvPr userDrawn="1"/>
        </p:nvPicPr>
        <p:blipFill>
          <a:blip r:embed="rId12"/>
          <a:stretch>
            <a:fillRect/>
          </a:stretch>
        </p:blipFill>
        <p:spPr>
          <a:xfrm>
            <a:off x="399791" y="4088566"/>
            <a:ext cx="884747" cy="345045"/>
          </a:xfrm>
          <a:prstGeom prst="rect">
            <a:avLst/>
          </a:prstGeom>
        </p:spPr>
      </p:pic>
      <p:pic>
        <p:nvPicPr>
          <p:cNvPr id="14" name="Picture 13">
            <a:extLst>
              <a:ext uri="{FF2B5EF4-FFF2-40B4-BE49-F238E27FC236}">
                <a16:creationId xmlns:a16="http://schemas.microsoft.com/office/drawing/2014/main" id="{5B7DB686-2F71-3E7B-6CF0-A57FD01D7922}"/>
              </a:ext>
            </a:extLst>
          </p:cNvPr>
          <p:cNvPicPr>
            <a:picLocks noChangeAspect="1"/>
          </p:cNvPicPr>
          <p:nvPr userDrawn="1"/>
        </p:nvPicPr>
        <p:blipFill>
          <a:blip r:embed="rId13"/>
          <a:stretch>
            <a:fillRect/>
          </a:stretch>
        </p:blipFill>
        <p:spPr>
          <a:xfrm>
            <a:off x="266438" y="2964887"/>
            <a:ext cx="938241" cy="358625"/>
          </a:xfrm>
          <a:prstGeom prst="rect">
            <a:avLst/>
          </a:prstGeom>
        </p:spPr>
      </p:pic>
      <p:pic>
        <p:nvPicPr>
          <p:cNvPr id="15" name="Picture 14">
            <a:extLst>
              <a:ext uri="{FF2B5EF4-FFF2-40B4-BE49-F238E27FC236}">
                <a16:creationId xmlns:a16="http://schemas.microsoft.com/office/drawing/2014/main" id="{3CAE3B7D-71C2-686A-801D-1F320FF25815}"/>
              </a:ext>
            </a:extLst>
          </p:cNvPr>
          <p:cNvPicPr>
            <a:picLocks noChangeAspect="1"/>
          </p:cNvPicPr>
          <p:nvPr userDrawn="1"/>
        </p:nvPicPr>
        <p:blipFill>
          <a:blip r:embed="rId14"/>
          <a:stretch>
            <a:fillRect/>
          </a:stretch>
        </p:blipFill>
        <p:spPr>
          <a:xfrm>
            <a:off x="252384" y="1981362"/>
            <a:ext cx="1026422" cy="305962"/>
          </a:xfrm>
          <a:prstGeom prst="rect">
            <a:avLst/>
          </a:prstGeom>
        </p:spPr>
      </p:pic>
      <p:pic>
        <p:nvPicPr>
          <p:cNvPr id="16" name="Graphic 15">
            <a:extLst>
              <a:ext uri="{FF2B5EF4-FFF2-40B4-BE49-F238E27FC236}">
                <a16:creationId xmlns:a16="http://schemas.microsoft.com/office/drawing/2014/main" id="{29129BA6-576F-4060-68EB-20802630476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43144" y="4959290"/>
            <a:ext cx="1008311" cy="155658"/>
          </a:xfrm>
          <a:prstGeom prst="rect">
            <a:avLst/>
          </a:prstGeom>
        </p:spPr>
      </p:pic>
      <p:pic>
        <p:nvPicPr>
          <p:cNvPr id="17" name="Graphic 16">
            <a:extLst>
              <a:ext uri="{FF2B5EF4-FFF2-40B4-BE49-F238E27FC236}">
                <a16:creationId xmlns:a16="http://schemas.microsoft.com/office/drawing/2014/main" id="{DF4F05F9-147B-B59E-86F8-733099FB51C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1625128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0112"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3291187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with normal text +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grpSp>
        <p:nvGrpSpPr>
          <p:cNvPr id="124" name="Group 123">
            <a:extLst>
              <a:ext uri="{FF2B5EF4-FFF2-40B4-BE49-F238E27FC236}">
                <a16:creationId xmlns:a16="http://schemas.microsoft.com/office/drawing/2014/main" id="{73FE819F-5834-4C3E-A5C6-5BDF0FC6E46B}"/>
              </a:ext>
            </a:extLst>
          </p:cNvPr>
          <p:cNvGrpSpPr/>
          <p:nvPr userDrawn="1"/>
        </p:nvGrpSpPr>
        <p:grpSpPr>
          <a:xfrm>
            <a:off x="0" y="5964940"/>
            <a:ext cx="9078301" cy="535703"/>
            <a:chOff x="0" y="5964940"/>
            <a:chExt cx="9078301" cy="535703"/>
          </a:xfrm>
        </p:grpSpPr>
        <p:grpSp>
          <p:nvGrpSpPr>
            <p:cNvPr id="2" name="Group 1">
              <a:extLst>
                <a:ext uri="{FF2B5EF4-FFF2-40B4-BE49-F238E27FC236}">
                  <a16:creationId xmlns:a16="http://schemas.microsoft.com/office/drawing/2014/main" id="{53034290-09A2-4602-A8E9-107E7742B48D}"/>
                </a:ext>
              </a:extLst>
            </p:cNvPr>
            <p:cNvGrpSpPr/>
            <p:nvPr userDrawn="1"/>
          </p:nvGrpSpPr>
          <p:grpSpPr>
            <a:xfrm>
              <a:off x="8906480" y="5964940"/>
              <a:ext cx="171821" cy="171821"/>
              <a:chOff x="10960096" y="4204963"/>
              <a:chExt cx="405867" cy="405866"/>
            </a:xfrm>
          </p:grpSpPr>
          <p:sp>
            <p:nvSpPr>
              <p:cNvPr id="104" name="object 26">
                <a:extLst>
                  <a:ext uri="{FF2B5EF4-FFF2-40B4-BE49-F238E27FC236}">
                    <a16:creationId xmlns:a16="http://schemas.microsoft.com/office/drawing/2014/main" id="{BD81D32F-6CA7-479D-BD5D-A12ED4E2DDED}"/>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105" name="object 27">
                <a:extLst>
                  <a:ext uri="{FF2B5EF4-FFF2-40B4-BE49-F238E27FC236}">
                    <a16:creationId xmlns:a16="http://schemas.microsoft.com/office/drawing/2014/main" id="{68B70203-FB65-4009-88F3-3841DE066B2E}"/>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106" name="object 28">
                <a:extLst>
                  <a:ext uri="{FF2B5EF4-FFF2-40B4-BE49-F238E27FC236}">
                    <a16:creationId xmlns:a16="http://schemas.microsoft.com/office/drawing/2014/main" id="{DD0D8804-934E-40D8-956C-8C291C51FFAF}"/>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107" name="object 29">
                <a:extLst>
                  <a:ext uri="{FF2B5EF4-FFF2-40B4-BE49-F238E27FC236}">
                    <a16:creationId xmlns:a16="http://schemas.microsoft.com/office/drawing/2014/main" id="{46E57CF3-E6FD-4C54-BF11-5EA500BBB8D3}"/>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108" name="object 30">
                <a:extLst>
                  <a:ext uri="{FF2B5EF4-FFF2-40B4-BE49-F238E27FC236}">
                    <a16:creationId xmlns:a16="http://schemas.microsoft.com/office/drawing/2014/main" id="{6055BDDE-657C-4CFA-9785-379DA44AC24B}"/>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109" name="object 31">
                <a:extLst>
                  <a:ext uri="{FF2B5EF4-FFF2-40B4-BE49-F238E27FC236}">
                    <a16:creationId xmlns:a16="http://schemas.microsoft.com/office/drawing/2014/main" id="{5654E23A-AD82-4B9C-912A-43815C1EFAD8}"/>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110" name="object 32">
                <a:extLst>
                  <a:ext uri="{FF2B5EF4-FFF2-40B4-BE49-F238E27FC236}">
                    <a16:creationId xmlns:a16="http://schemas.microsoft.com/office/drawing/2014/main" id="{94D97A94-A7DB-4007-A8B7-52C7E0487E0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111" name="object 33">
                <a:extLst>
                  <a:ext uri="{FF2B5EF4-FFF2-40B4-BE49-F238E27FC236}">
                    <a16:creationId xmlns:a16="http://schemas.microsoft.com/office/drawing/2014/main" id="{47B006DB-8C45-44F7-97C2-5F46CA8F7FCC}"/>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112" name="object 34">
                <a:extLst>
                  <a:ext uri="{FF2B5EF4-FFF2-40B4-BE49-F238E27FC236}">
                    <a16:creationId xmlns:a16="http://schemas.microsoft.com/office/drawing/2014/main" id="{7CE76716-1CC0-4320-AE6F-7E0860B3DA50}"/>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113" name="object 35">
                <a:extLst>
                  <a:ext uri="{FF2B5EF4-FFF2-40B4-BE49-F238E27FC236}">
                    <a16:creationId xmlns:a16="http://schemas.microsoft.com/office/drawing/2014/main" id="{0247CD81-C3A8-4070-8557-C90DC4EC101C}"/>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114" name="object 36">
                <a:extLst>
                  <a:ext uri="{FF2B5EF4-FFF2-40B4-BE49-F238E27FC236}">
                    <a16:creationId xmlns:a16="http://schemas.microsoft.com/office/drawing/2014/main" id="{E9AF4791-F1DC-49B2-B95A-5FFF896B3731}"/>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115" name="object 37">
                <a:extLst>
                  <a:ext uri="{FF2B5EF4-FFF2-40B4-BE49-F238E27FC236}">
                    <a16:creationId xmlns:a16="http://schemas.microsoft.com/office/drawing/2014/main" id="{089E6441-6CC0-4AB3-93B8-4F7D9BC2F612}"/>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116" name="object 38">
                <a:extLst>
                  <a:ext uri="{FF2B5EF4-FFF2-40B4-BE49-F238E27FC236}">
                    <a16:creationId xmlns:a16="http://schemas.microsoft.com/office/drawing/2014/main" id="{4037C699-9B5C-4382-A9E3-19EB22158BFE}"/>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7" name="Gruppierung 14">
              <a:extLst>
                <a:ext uri="{FF2B5EF4-FFF2-40B4-BE49-F238E27FC236}">
                  <a16:creationId xmlns:a16="http://schemas.microsoft.com/office/drawing/2014/main" id="{3428626A-9C41-4CE9-9FF9-D04F1A7F5C88}"/>
                </a:ext>
              </a:extLst>
            </p:cNvPr>
            <p:cNvGrpSpPr/>
            <p:nvPr userDrawn="1"/>
          </p:nvGrpSpPr>
          <p:grpSpPr>
            <a:xfrm>
              <a:off x="0" y="6040373"/>
              <a:ext cx="9026886" cy="460270"/>
              <a:chOff x="0" y="6040373"/>
              <a:chExt cx="9026886" cy="460270"/>
            </a:xfrm>
          </p:grpSpPr>
          <p:sp>
            <p:nvSpPr>
              <p:cNvPr id="9" name="object 5">
                <a:extLst>
                  <a:ext uri="{FF2B5EF4-FFF2-40B4-BE49-F238E27FC236}">
                    <a16:creationId xmlns:a16="http://schemas.microsoft.com/office/drawing/2014/main" id="{7BE1D589-DF87-416E-AE99-9BB5F66726C8}"/>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12" name="object 7">
                <a:extLst>
                  <a:ext uri="{FF2B5EF4-FFF2-40B4-BE49-F238E27FC236}">
                    <a16:creationId xmlns:a16="http://schemas.microsoft.com/office/drawing/2014/main" id="{CC7EFF18-FD5D-449C-A7FB-F0DBAC6DA21E}"/>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13" name="object 8">
                <a:extLst>
                  <a:ext uri="{FF2B5EF4-FFF2-40B4-BE49-F238E27FC236}">
                    <a16:creationId xmlns:a16="http://schemas.microsoft.com/office/drawing/2014/main" id="{03E25D62-0EC1-4A47-8D72-C8733987D45D}"/>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4" name="object 9">
                <a:extLst>
                  <a:ext uri="{FF2B5EF4-FFF2-40B4-BE49-F238E27FC236}">
                    <a16:creationId xmlns:a16="http://schemas.microsoft.com/office/drawing/2014/main" id="{90ACF780-64CB-43E9-B368-4D545500A965}"/>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5" name="object 10">
                <a:extLst>
                  <a:ext uri="{FF2B5EF4-FFF2-40B4-BE49-F238E27FC236}">
                    <a16:creationId xmlns:a16="http://schemas.microsoft.com/office/drawing/2014/main" id="{7C9B4290-F741-4778-BE65-BF56A54B1315}"/>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6" name="object 11">
                <a:extLst>
                  <a:ext uri="{FF2B5EF4-FFF2-40B4-BE49-F238E27FC236}">
                    <a16:creationId xmlns:a16="http://schemas.microsoft.com/office/drawing/2014/main" id="{689C50D2-2B8B-4EF0-BB5F-6646E477908C}"/>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7" name="object 12">
                <a:extLst>
                  <a:ext uri="{FF2B5EF4-FFF2-40B4-BE49-F238E27FC236}">
                    <a16:creationId xmlns:a16="http://schemas.microsoft.com/office/drawing/2014/main" id="{0AD0A35B-0A3F-4799-A0E4-985C4555DDD3}"/>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18" name="object 13">
                <a:extLst>
                  <a:ext uri="{FF2B5EF4-FFF2-40B4-BE49-F238E27FC236}">
                    <a16:creationId xmlns:a16="http://schemas.microsoft.com/office/drawing/2014/main" id="{A62D371A-90A1-484C-834B-12525C42E47D}"/>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19" name="object 14">
                <a:extLst>
                  <a:ext uri="{FF2B5EF4-FFF2-40B4-BE49-F238E27FC236}">
                    <a16:creationId xmlns:a16="http://schemas.microsoft.com/office/drawing/2014/main" id="{997182C0-41F1-4261-9841-B018111CC4C9}"/>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20" name="object 15">
                <a:extLst>
                  <a:ext uri="{FF2B5EF4-FFF2-40B4-BE49-F238E27FC236}">
                    <a16:creationId xmlns:a16="http://schemas.microsoft.com/office/drawing/2014/main" id="{848114AA-1320-4284-BC2A-69F56B18716C}"/>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21" name="object 16">
                <a:extLst>
                  <a:ext uri="{FF2B5EF4-FFF2-40B4-BE49-F238E27FC236}">
                    <a16:creationId xmlns:a16="http://schemas.microsoft.com/office/drawing/2014/main" id="{45360FED-850B-4376-8159-BF65EF6A5EE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22" name="object 17">
                <a:extLst>
                  <a:ext uri="{FF2B5EF4-FFF2-40B4-BE49-F238E27FC236}">
                    <a16:creationId xmlns:a16="http://schemas.microsoft.com/office/drawing/2014/main" id="{5BFC4282-151B-44C8-9580-79AA734D105F}"/>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23" name="object 18">
                <a:extLst>
                  <a:ext uri="{FF2B5EF4-FFF2-40B4-BE49-F238E27FC236}">
                    <a16:creationId xmlns:a16="http://schemas.microsoft.com/office/drawing/2014/main" id="{E2BE76E5-07EE-4A76-91C5-429C113A92B3}"/>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24" name="object 19">
                <a:extLst>
                  <a:ext uri="{FF2B5EF4-FFF2-40B4-BE49-F238E27FC236}">
                    <a16:creationId xmlns:a16="http://schemas.microsoft.com/office/drawing/2014/main" id="{9C051D4D-8462-44A9-9AAF-07ACADD11610}"/>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25" name="object 20">
                <a:extLst>
                  <a:ext uri="{FF2B5EF4-FFF2-40B4-BE49-F238E27FC236}">
                    <a16:creationId xmlns:a16="http://schemas.microsoft.com/office/drawing/2014/main" id="{9C32EA73-0D2F-4AAB-98BB-6B47DE276916}"/>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26" name="object 21">
                <a:extLst>
                  <a:ext uri="{FF2B5EF4-FFF2-40B4-BE49-F238E27FC236}">
                    <a16:creationId xmlns:a16="http://schemas.microsoft.com/office/drawing/2014/main" id="{D8211EBC-4481-42F1-93AE-487C1D00CB9D}"/>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5" name="Group 4">
              <a:extLst>
                <a:ext uri="{FF2B5EF4-FFF2-40B4-BE49-F238E27FC236}">
                  <a16:creationId xmlns:a16="http://schemas.microsoft.com/office/drawing/2014/main" id="{CD6B786F-FCF1-46BC-AB57-5A104BF83509}"/>
                </a:ext>
              </a:extLst>
            </p:cNvPr>
            <p:cNvGrpSpPr/>
            <p:nvPr userDrawn="1"/>
          </p:nvGrpSpPr>
          <p:grpSpPr>
            <a:xfrm>
              <a:off x="7807856" y="6136761"/>
              <a:ext cx="194402" cy="233814"/>
              <a:chOff x="6199448" y="5757477"/>
              <a:chExt cx="445167" cy="535418"/>
            </a:xfrm>
          </p:grpSpPr>
          <p:sp>
            <p:nvSpPr>
              <p:cNvPr id="117" name="object 9">
                <a:extLst>
                  <a:ext uri="{FF2B5EF4-FFF2-40B4-BE49-F238E27FC236}">
                    <a16:creationId xmlns:a16="http://schemas.microsoft.com/office/drawing/2014/main" id="{F32DF1E0-2137-4802-B1B4-38C52D65DD6A}"/>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118" name="object 10">
                <a:extLst>
                  <a:ext uri="{FF2B5EF4-FFF2-40B4-BE49-F238E27FC236}">
                    <a16:creationId xmlns:a16="http://schemas.microsoft.com/office/drawing/2014/main" id="{E053BF8E-548F-44F9-BE9C-C9382F0B558B}"/>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119" name="object 11">
                <a:extLst>
                  <a:ext uri="{FF2B5EF4-FFF2-40B4-BE49-F238E27FC236}">
                    <a16:creationId xmlns:a16="http://schemas.microsoft.com/office/drawing/2014/main" id="{A4460925-3CF9-4BD1-82F6-1CC560B0168F}"/>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120" name="object 12">
                <a:extLst>
                  <a:ext uri="{FF2B5EF4-FFF2-40B4-BE49-F238E27FC236}">
                    <a16:creationId xmlns:a16="http://schemas.microsoft.com/office/drawing/2014/main" id="{BE491647-7DD4-47F3-864E-2155C1BA8D19}"/>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121" name="object 13">
                <a:extLst>
                  <a:ext uri="{FF2B5EF4-FFF2-40B4-BE49-F238E27FC236}">
                    <a16:creationId xmlns:a16="http://schemas.microsoft.com/office/drawing/2014/main" id="{9F50E9B9-9DC7-447D-911E-BDFA8143D831}"/>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122" name="object 14">
                <a:extLst>
                  <a:ext uri="{FF2B5EF4-FFF2-40B4-BE49-F238E27FC236}">
                    <a16:creationId xmlns:a16="http://schemas.microsoft.com/office/drawing/2014/main" id="{7DECF443-31EC-447A-BF1E-F398348656A9}"/>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44171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9826115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ntent with normal text + summary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2978681"/>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p:txBody>
      </p:sp>
      <p:sp>
        <p:nvSpPr>
          <p:cNvPr id="28" name="Text Placeholder 2">
            <a:extLst>
              <a:ext uri="{FF2B5EF4-FFF2-40B4-BE49-F238E27FC236}">
                <a16:creationId xmlns:a16="http://schemas.microsoft.com/office/drawing/2014/main" id="{7D707F97-3B0C-4572-9E8F-34058B5A1D89}"/>
              </a:ext>
            </a:extLst>
          </p:cNvPr>
          <p:cNvSpPr>
            <a:spLocks noGrp="1"/>
          </p:cNvSpPr>
          <p:nvPr>
            <p:ph type="body" sz="quarter" idx="12"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Tree>
    <p:extLst>
      <p:ext uri="{BB962C8B-B14F-4D97-AF65-F5344CB8AC3E}">
        <p14:creationId xmlns:p14="http://schemas.microsoft.com/office/powerpoint/2010/main" val="986987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ntent with normal text and summary +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2978681"/>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p:txBody>
      </p:sp>
      <p:sp>
        <p:nvSpPr>
          <p:cNvPr id="28" name="Text Placeholder 2">
            <a:extLst>
              <a:ext uri="{FF2B5EF4-FFF2-40B4-BE49-F238E27FC236}">
                <a16:creationId xmlns:a16="http://schemas.microsoft.com/office/drawing/2014/main" id="{7D707F97-3B0C-4572-9E8F-34058B5A1D89}"/>
              </a:ext>
            </a:extLst>
          </p:cNvPr>
          <p:cNvSpPr>
            <a:spLocks noGrp="1"/>
          </p:cNvSpPr>
          <p:nvPr>
            <p:ph type="body" sz="quarter" idx="12"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grpSp>
        <p:nvGrpSpPr>
          <p:cNvPr id="29" name="Group 28">
            <a:extLst>
              <a:ext uri="{FF2B5EF4-FFF2-40B4-BE49-F238E27FC236}">
                <a16:creationId xmlns:a16="http://schemas.microsoft.com/office/drawing/2014/main" id="{FA34D117-AD84-4C76-91D5-B27E1ACDB017}"/>
              </a:ext>
            </a:extLst>
          </p:cNvPr>
          <p:cNvGrpSpPr/>
          <p:nvPr userDrawn="1"/>
        </p:nvGrpSpPr>
        <p:grpSpPr>
          <a:xfrm>
            <a:off x="0" y="5964940"/>
            <a:ext cx="9078301" cy="535703"/>
            <a:chOff x="0" y="5964940"/>
            <a:chExt cx="9078301" cy="535703"/>
          </a:xfrm>
        </p:grpSpPr>
        <p:grpSp>
          <p:nvGrpSpPr>
            <p:cNvPr id="30" name="Group 29">
              <a:extLst>
                <a:ext uri="{FF2B5EF4-FFF2-40B4-BE49-F238E27FC236}">
                  <a16:creationId xmlns:a16="http://schemas.microsoft.com/office/drawing/2014/main" id="{F2E04CEF-63A5-4617-AC1E-7E1CE3D7A48A}"/>
                </a:ext>
              </a:extLst>
            </p:cNvPr>
            <p:cNvGrpSpPr/>
            <p:nvPr userDrawn="1"/>
          </p:nvGrpSpPr>
          <p:grpSpPr>
            <a:xfrm>
              <a:off x="8906480" y="5964940"/>
              <a:ext cx="171821" cy="171821"/>
              <a:chOff x="10960096" y="4204963"/>
              <a:chExt cx="405867" cy="405866"/>
            </a:xfrm>
          </p:grpSpPr>
          <p:sp>
            <p:nvSpPr>
              <p:cNvPr id="55" name="object 26">
                <a:extLst>
                  <a:ext uri="{FF2B5EF4-FFF2-40B4-BE49-F238E27FC236}">
                    <a16:creationId xmlns:a16="http://schemas.microsoft.com/office/drawing/2014/main" id="{04975D0A-0FB8-43EE-89D3-8CF7F11989FE}"/>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56" name="object 27">
                <a:extLst>
                  <a:ext uri="{FF2B5EF4-FFF2-40B4-BE49-F238E27FC236}">
                    <a16:creationId xmlns:a16="http://schemas.microsoft.com/office/drawing/2014/main" id="{D457F16C-6839-444C-9D72-ECC13454F6B7}"/>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57" name="object 28">
                <a:extLst>
                  <a:ext uri="{FF2B5EF4-FFF2-40B4-BE49-F238E27FC236}">
                    <a16:creationId xmlns:a16="http://schemas.microsoft.com/office/drawing/2014/main" id="{EC4FC034-6A90-4C3E-BF40-265E12F0F5C2}"/>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58" name="object 29">
                <a:extLst>
                  <a:ext uri="{FF2B5EF4-FFF2-40B4-BE49-F238E27FC236}">
                    <a16:creationId xmlns:a16="http://schemas.microsoft.com/office/drawing/2014/main" id="{9545914D-4353-43A9-ABF3-18D0FF0B3642}"/>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59" name="object 30">
                <a:extLst>
                  <a:ext uri="{FF2B5EF4-FFF2-40B4-BE49-F238E27FC236}">
                    <a16:creationId xmlns:a16="http://schemas.microsoft.com/office/drawing/2014/main" id="{2CC0EBC5-D86A-456B-9381-68A98CB6F0D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0" name="object 31">
                <a:extLst>
                  <a:ext uri="{FF2B5EF4-FFF2-40B4-BE49-F238E27FC236}">
                    <a16:creationId xmlns:a16="http://schemas.microsoft.com/office/drawing/2014/main" id="{7FE7C052-9A9A-45E3-A7FF-1F354D0F10C1}"/>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61" name="object 32">
                <a:extLst>
                  <a:ext uri="{FF2B5EF4-FFF2-40B4-BE49-F238E27FC236}">
                    <a16:creationId xmlns:a16="http://schemas.microsoft.com/office/drawing/2014/main" id="{EE964DF3-4EEB-4A84-B778-09560F831D7B}"/>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62" name="object 33">
                <a:extLst>
                  <a:ext uri="{FF2B5EF4-FFF2-40B4-BE49-F238E27FC236}">
                    <a16:creationId xmlns:a16="http://schemas.microsoft.com/office/drawing/2014/main" id="{3AC3C372-BAA2-4F1B-B9A3-1BA0380C2B37}"/>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63" name="object 34">
                <a:extLst>
                  <a:ext uri="{FF2B5EF4-FFF2-40B4-BE49-F238E27FC236}">
                    <a16:creationId xmlns:a16="http://schemas.microsoft.com/office/drawing/2014/main" id="{D41280A8-CD76-4949-BDC6-A0C9585DD60A}"/>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64" name="object 35">
                <a:extLst>
                  <a:ext uri="{FF2B5EF4-FFF2-40B4-BE49-F238E27FC236}">
                    <a16:creationId xmlns:a16="http://schemas.microsoft.com/office/drawing/2014/main" id="{8DDF09A3-7EA4-4824-9E90-C9D11F91F3E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65" name="object 36">
                <a:extLst>
                  <a:ext uri="{FF2B5EF4-FFF2-40B4-BE49-F238E27FC236}">
                    <a16:creationId xmlns:a16="http://schemas.microsoft.com/office/drawing/2014/main" id="{BBBB67E0-68E1-4EB0-854F-7D33F0D640E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66" name="object 37">
                <a:extLst>
                  <a:ext uri="{FF2B5EF4-FFF2-40B4-BE49-F238E27FC236}">
                    <a16:creationId xmlns:a16="http://schemas.microsoft.com/office/drawing/2014/main" id="{F2B84386-87BD-4732-AE97-56C9D3FB4982}"/>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67" name="object 38">
                <a:extLst>
                  <a:ext uri="{FF2B5EF4-FFF2-40B4-BE49-F238E27FC236}">
                    <a16:creationId xmlns:a16="http://schemas.microsoft.com/office/drawing/2014/main" id="{B4D871BC-24AE-4149-963C-ECC3D71586B1}"/>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31" name="Gruppierung 14">
              <a:extLst>
                <a:ext uri="{FF2B5EF4-FFF2-40B4-BE49-F238E27FC236}">
                  <a16:creationId xmlns:a16="http://schemas.microsoft.com/office/drawing/2014/main" id="{FC7E25D2-3B9B-430D-8D67-5DDA8E0813F9}"/>
                </a:ext>
              </a:extLst>
            </p:cNvPr>
            <p:cNvGrpSpPr/>
            <p:nvPr userDrawn="1"/>
          </p:nvGrpSpPr>
          <p:grpSpPr>
            <a:xfrm>
              <a:off x="0" y="6040373"/>
              <a:ext cx="9026886" cy="460270"/>
              <a:chOff x="0" y="6040373"/>
              <a:chExt cx="9026886" cy="460270"/>
            </a:xfrm>
          </p:grpSpPr>
          <p:sp>
            <p:nvSpPr>
              <p:cNvPr id="39" name="object 5">
                <a:extLst>
                  <a:ext uri="{FF2B5EF4-FFF2-40B4-BE49-F238E27FC236}">
                    <a16:creationId xmlns:a16="http://schemas.microsoft.com/office/drawing/2014/main" id="{FA2C6FE5-0C34-4745-80C2-60A24DF348EE}"/>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0" name="object 7">
                <a:extLst>
                  <a:ext uri="{FF2B5EF4-FFF2-40B4-BE49-F238E27FC236}">
                    <a16:creationId xmlns:a16="http://schemas.microsoft.com/office/drawing/2014/main" id="{5DADF757-82E7-4DCD-97B7-2CBCB63A618A}"/>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41" name="object 8">
                <a:extLst>
                  <a:ext uri="{FF2B5EF4-FFF2-40B4-BE49-F238E27FC236}">
                    <a16:creationId xmlns:a16="http://schemas.microsoft.com/office/drawing/2014/main" id="{AADB6525-111B-4E50-94EF-19F397849172}"/>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2" name="object 9">
                <a:extLst>
                  <a:ext uri="{FF2B5EF4-FFF2-40B4-BE49-F238E27FC236}">
                    <a16:creationId xmlns:a16="http://schemas.microsoft.com/office/drawing/2014/main" id="{A9C9D8A7-90CA-4BDA-9314-203433DE0BF7}"/>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3" name="object 10">
                <a:extLst>
                  <a:ext uri="{FF2B5EF4-FFF2-40B4-BE49-F238E27FC236}">
                    <a16:creationId xmlns:a16="http://schemas.microsoft.com/office/drawing/2014/main" id="{CF8B8F4C-F3EC-4E28-B079-91A20344C15C}"/>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4" name="object 11">
                <a:extLst>
                  <a:ext uri="{FF2B5EF4-FFF2-40B4-BE49-F238E27FC236}">
                    <a16:creationId xmlns:a16="http://schemas.microsoft.com/office/drawing/2014/main" id="{AF534E5D-3BB5-48FD-8A31-D054622C9D44}"/>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5" name="object 12">
                <a:extLst>
                  <a:ext uri="{FF2B5EF4-FFF2-40B4-BE49-F238E27FC236}">
                    <a16:creationId xmlns:a16="http://schemas.microsoft.com/office/drawing/2014/main" id="{B67D5E1B-C7B4-4429-84B9-592630FA00C7}"/>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46" name="object 13">
                <a:extLst>
                  <a:ext uri="{FF2B5EF4-FFF2-40B4-BE49-F238E27FC236}">
                    <a16:creationId xmlns:a16="http://schemas.microsoft.com/office/drawing/2014/main" id="{75D94D67-0000-46CA-B8AC-985B9EEF74ED}"/>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47" name="object 14">
                <a:extLst>
                  <a:ext uri="{FF2B5EF4-FFF2-40B4-BE49-F238E27FC236}">
                    <a16:creationId xmlns:a16="http://schemas.microsoft.com/office/drawing/2014/main" id="{74104242-1D7C-4FD1-94B8-8BD66933FF41}"/>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48" name="object 15">
                <a:extLst>
                  <a:ext uri="{FF2B5EF4-FFF2-40B4-BE49-F238E27FC236}">
                    <a16:creationId xmlns:a16="http://schemas.microsoft.com/office/drawing/2014/main" id="{94F6E20B-D4CB-4A4C-BCFB-5E8E22FB8AE6}"/>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49" name="object 16">
                <a:extLst>
                  <a:ext uri="{FF2B5EF4-FFF2-40B4-BE49-F238E27FC236}">
                    <a16:creationId xmlns:a16="http://schemas.microsoft.com/office/drawing/2014/main" id="{25771C78-CBCC-420E-8322-8BF5D3659809}"/>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0" name="object 17">
                <a:extLst>
                  <a:ext uri="{FF2B5EF4-FFF2-40B4-BE49-F238E27FC236}">
                    <a16:creationId xmlns:a16="http://schemas.microsoft.com/office/drawing/2014/main" id="{14A87430-C72E-41A9-B75A-E4D422EBDD69}"/>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51" name="object 18">
                <a:extLst>
                  <a:ext uri="{FF2B5EF4-FFF2-40B4-BE49-F238E27FC236}">
                    <a16:creationId xmlns:a16="http://schemas.microsoft.com/office/drawing/2014/main" id="{696CEC46-73CA-4F6A-A6E3-17BBD3795C76}"/>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52" name="object 19">
                <a:extLst>
                  <a:ext uri="{FF2B5EF4-FFF2-40B4-BE49-F238E27FC236}">
                    <a16:creationId xmlns:a16="http://schemas.microsoft.com/office/drawing/2014/main" id="{6B56D1C9-B5C0-45FF-A13F-A1B66BC4F47F}"/>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53" name="object 20">
                <a:extLst>
                  <a:ext uri="{FF2B5EF4-FFF2-40B4-BE49-F238E27FC236}">
                    <a16:creationId xmlns:a16="http://schemas.microsoft.com/office/drawing/2014/main" id="{66A2E526-3B75-49A2-A6D7-B138BD184D3D}"/>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54" name="object 21">
                <a:extLst>
                  <a:ext uri="{FF2B5EF4-FFF2-40B4-BE49-F238E27FC236}">
                    <a16:creationId xmlns:a16="http://schemas.microsoft.com/office/drawing/2014/main" id="{D3BFB3B1-42C4-454E-B5BC-F3E0B6477CA5}"/>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32" name="Group 31">
              <a:extLst>
                <a:ext uri="{FF2B5EF4-FFF2-40B4-BE49-F238E27FC236}">
                  <a16:creationId xmlns:a16="http://schemas.microsoft.com/office/drawing/2014/main" id="{BD8F21C5-6249-41C9-9B6F-11161A14D143}"/>
                </a:ext>
              </a:extLst>
            </p:cNvPr>
            <p:cNvGrpSpPr/>
            <p:nvPr userDrawn="1"/>
          </p:nvGrpSpPr>
          <p:grpSpPr>
            <a:xfrm>
              <a:off x="7807856" y="6136761"/>
              <a:ext cx="194402" cy="233814"/>
              <a:chOff x="6199448" y="5757477"/>
              <a:chExt cx="445167" cy="535418"/>
            </a:xfrm>
          </p:grpSpPr>
          <p:sp>
            <p:nvSpPr>
              <p:cNvPr id="33" name="object 9">
                <a:extLst>
                  <a:ext uri="{FF2B5EF4-FFF2-40B4-BE49-F238E27FC236}">
                    <a16:creationId xmlns:a16="http://schemas.microsoft.com/office/drawing/2014/main" id="{9A45F43E-B6F8-4B83-AEE2-67631ECA1BB4}"/>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34" name="object 10">
                <a:extLst>
                  <a:ext uri="{FF2B5EF4-FFF2-40B4-BE49-F238E27FC236}">
                    <a16:creationId xmlns:a16="http://schemas.microsoft.com/office/drawing/2014/main" id="{42763230-F744-4302-8F51-AE8496DA0613}"/>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35" name="object 11">
                <a:extLst>
                  <a:ext uri="{FF2B5EF4-FFF2-40B4-BE49-F238E27FC236}">
                    <a16:creationId xmlns:a16="http://schemas.microsoft.com/office/drawing/2014/main" id="{627E6413-5ECE-4B27-ABD6-FEC9246BBE90}"/>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36" name="object 12">
                <a:extLst>
                  <a:ext uri="{FF2B5EF4-FFF2-40B4-BE49-F238E27FC236}">
                    <a16:creationId xmlns:a16="http://schemas.microsoft.com/office/drawing/2014/main" id="{4F5B830E-C3B0-4668-895B-74D3B3E5E61E}"/>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37" name="object 13">
                <a:extLst>
                  <a:ext uri="{FF2B5EF4-FFF2-40B4-BE49-F238E27FC236}">
                    <a16:creationId xmlns:a16="http://schemas.microsoft.com/office/drawing/2014/main" id="{E7F2B822-4DF1-4451-878A-83C18D378A00}"/>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38" name="object 14">
                <a:extLst>
                  <a:ext uri="{FF2B5EF4-FFF2-40B4-BE49-F238E27FC236}">
                    <a16:creationId xmlns:a16="http://schemas.microsoft.com/office/drawing/2014/main" id="{340A7CB4-51DD-4CCC-B71C-6FB779A4AEFF}"/>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1405184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ntent without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3636000"/>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1972155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 with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10" name="object 4"/>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34"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5" name="Titelplatzhalter 10">
            <a:extLst>
              <a:ext uri="{FF2B5EF4-FFF2-40B4-BE49-F238E27FC236}">
                <a16:creationId xmlns:a16="http://schemas.microsoft.com/office/drawing/2014/main" id="{D9B411F7-41FB-4429-B5BE-F6C2DF6F578F}"/>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7" name="Text Placeholder 2">
            <a:extLst>
              <a:ext uri="{FF2B5EF4-FFF2-40B4-BE49-F238E27FC236}">
                <a16:creationId xmlns:a16="http://schemas.microsoft.com/office/drawing/2014/main" id="{2FB7584C-CE49-4EFF-8240-68D5EFC67C3E}"/>
              </a:ext>
            </a:extLst>
          </p:cNvPr>
          <p:cNvSpPr>
            <a:spLocks noGrp="1"/>
          </p:cNvSpPr>
          <p:nvPr>
            <p:ph type="body" sz="quarter" idx="11" hasCustomPrompt="1"/>
          </p:nvPr>
        </p:nvSpPr>
        <p:spPr>
          <a:xfrm>
            <a:off x="914400" y="1952600"/>
            <a:ext cx="9792000" cy="3636639"/>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76" name="Group 75">
            <a:extLst>
              <a:ext uri="{FF2B5EF4-FFF2-40B4-BE49-F238E27FC236}">
                <a16:creationId xmlns:a16="http://schemas.microsoft.com/office/drawing/2014/main" id="{B2D454A9-7380-48E5-8E8A-0133585ABD42}"/>
              </a:ext>
            </a:extLst>
          </p:cNvPr>
          <p:cNvGrpSpPr/>
          <p:nvPr userDrawn="1"/>
        </p:nvGrpSpPr>
        <p:grpSpPr>
          <a:xfrm>
            <a:off x="0" y="5964940"/>
            <a:ext cx="9078301" cy="535703"/>
            <a:chOff x="0" y="5964940"/>
            <a:chExt cx="9078301" cy="535703"/>
          </a:xfrm>
        </p:grpSpPr>
        <p:grpSp>
          <p:nvGrpSpPr>
            <p:cNvPr id="77" name="Group 76">
              <a:extLst>
                <a:ext uri="{FF2B5EF4-FFF2-40B4-BE49-F238E27FC236}">
                  <a16:creationId xmlns:a16="http://schemas.microsoft.com/office/drawing/2014/main" id="{F32421B6-4909-4537-8BA6-18F4F8B82084}"/>
                </a:ext>
              </a:extLst>
            </p:cNvPr>
            <p:cNvGrpSpPr/>
            <p:nvPr userDrawn="1"/>
          </p:nvGrpSpPr>
          <p:grpSpPr>
            <a:xfrm>
              <a:off x="8906480" y="5964940"/>
              <a:ext cx="171821" cy="171821"/>
              <a:chOff x="10960096" y="4204963"/>
              <a:chExt cx="405867" cy="405866"/>
            </a:xfrm>
          </p:grpSpPr>
          <p:sp>
            <p:nvSpPr>
              <p:cNvPr id="102" name="object 26">
                <a:extLst>
                  <a:ext uri="{FF2B5EF4-FFF2-40B4-BE49-F238E27FC236}">
                    <a16:creationId xmlns:a16="http://schemas.microsoft.com/office/drawing/2014/main" id="{1A5B0823-A281-4BD2-84D2-3F8C9198E17C}"/>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103" name="object 27">
                <a:extLst>
                  <a:ext uri="{FF2B5EF4-FFF2-40B4-BE49-F238E27FC236}">
                    <a16:creationId xmlns:a16="http://schemas.microsoft.com/office/drawing/2014/main" id="{8CCECD56-8DD3-4497-B436-4537AA59705C}"/>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104" name="object 28">
                <a:extLst>
                  <a:ext uri="{FF2B5EF4-FFF2-40B4-BE49-F238E27FC236}">
                    <a16:creationId xmlns:a16="http://schemas.microsoft.com/office/drawing/2014/main" id="{376B3A4A-7DE3-43AB-8FC1-C28F6E9A06B5}"/>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105" name="object 29">
                <a:extLst>
                  <a:ext uri="{FF2B5EF4-FFF2-40B4-BE49-F238E27FC236}">
                    <a16:creationId xmlns:a16="http://schemas.microsoft.com/office/drawing/2014/main" id="{0DA2771F-F709-4C73-9477-03F94876467A}"/>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106" name="object 30">
                <a:extLst>
                  <a:ext uri="{FF2B5EF4-FFF2-40B4-BE49-F238E27FC236}">
                    <a16:creationId xmlns:a16="http://schemas.microsoft.com/office/drawing/2014/main" id="{531073D1-6D18-4EC9-AFAC-7E85BFCD1846}"/>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107" name="object 31">
                <a:extLst>
                  <a:ext uri="{FF2B5EF4-FFF2-40B4-BE49-F238E27FC236}">
                    <a16:creationId xmlns:a16="http://schemas.microsoft.com/office/drawing/2014/main" id="{20BF4BF6-05FA-4765-9F31-A7FF8A87D14E}"/>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108" name="object 32">
                <a:extLst>
                  <a:ext uri="{FF2B5EF4-FFF2-40B4-BE49-F238E27FC236}">
                    <a16:creationId xmlns:a16="http://schemas.microsoft.com/office/drawing/2014/main" id="{AEF96D00-AE42-4609-A547-548E6B3ACDA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109" name="object 33">
                <a:extLst>
                  <a:ext uri="{FF2B5EF4-FFF2-40B4-BE49-F238E27FC236}">
                    <a16:creationId xmlns:a16="http://schemas.microsoft.com/office/drawing/2014/main" id="{B79929D5-42B0-4482-AD96-660599C04347}"/>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110" name="object 34">
                <a:extLst>
                  <a:ext uri="{FF2B5EF4-FFF2-40B4-BE49-F238E27FC236}">
                    <a16:creationId xmlns:a16="http://schemas.microsoft.com/office/drawing/2014/main" id="{9596C7B2-8AA8-4065-8D20-39FC978A4054}"/>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111" name="object 35">
                <a:extLst>
                  <a:ext uri="{FF2B5EF4-FFF2-40B4-BE49-F238E27FC236}">
                    <a16:creationId xmlns:a16="http://schemas.microsoft.com/office/drawing/2014/main" id="{BF961D06-E739-4B19-AF3B-05D6FF9A0D9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112" name="object 36">
                <a:extLst>
                  <a:ext uri="{FF2B5EF4-FFF2-40B4-BE49-F238E27FC236}">
                    <a16:creationId xmlns:a16="http://schemas.microsoft.com/office/drawing/2014/main" id="{1A198CA3-BB66-427D-B833-D0CEA3633C7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113" name="object 37">
                <a:extLst>
                  <a:ext uri="{FF2B5EF4-FFF2-40B4-BE49-F238E27FC236}">
                    <a16:creationId xmlns:a16="http://schemas.microsoft.com/office/drawing/2014/main" id="{2342EE3D-7327-4D8E-99AF-CE4805391991}"/>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114" name="object 38">
                <a:extLst>
                  <a:ext uri="{FF2B5EF4-FFF2-40B4-BE49-F238E27FC236}">
                    <a16:creationId xmlns:a16="http://schemas.microsoft.com/office/drawing/2014/main" id="{5698EA37-B628-47BB-80E9-262C5CB01EB0}"/>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78" name="Gruppierung 14">
              <a:extLst>
                <a:ext uri="{FF2B5EF4-FFF2-40B4-BE49-F238E27FC236}">
                  <a16:creationId xmlns:a16="http://schemas.microsoft.com/office/drawing/2014/main" id="{3DA437CC-968D-4B6C-BEA8-760A4EB29EE4}"/>
                </a:ext>
              </a:extLst>
            </p:cNvPr>
            <p:cNvGrpSpPr/>
            <p:nvPr userDrawn="1"/>
          </p:nvGrpSpPr>
          <p:grpSpPr>
            <a:xfrm>
              <a:off x="0" y="6040373"/>
              <a:ext cx="9026886" cy="460270"/>
              <a:chOff x="0" y="6040373"/>
              <a:chExt cx="9026886" cy="460270"/>
            </a:xfrm>
          </p:grpSpPr>
          <p:sp>
            <p:nvSpPr>
              <p:cNvPr id="86" name="object 5">
                <a:extLst>
                  <a:ext uri="{FF2B5EF4-FFF2-40B4-BE49-F238E27FC236}">
                    <a16:creationId xmlns:a16="http://schemas.microsoft.com/office/drawing/2014/main" id="{B033DAD2-8FD0-4930-877A-4BA19CC84FA6}"/>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87" name="object 7">
                <a:extLst>
                  <a:ext uri="{FF2B5EF4-FFF2-40B4-BE49-F238E27FC236}">
                    <a16:creationId xmlns:a16="http://schemas.microsoft.com/office/drawing/2014/main" id="{B5E6149F-FFA9-48F0-9125-D2F5C94F69ED}"/>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88" name="object 8">
                <a:extLst>
                  <a:ext uri="{FF2B5EF4-FFF2-40B4-BE49-F238E27FC236}">
                    <a16:creationId xmlns:a16="http://schemas.microsoft.com/office/drawing/2014/main" id="{37D9459E-0D41-4294-B49E-1C16C8FFA7E0}"/>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89" name="object 9">
                <a:extLst>
                  <a:ext uri="{FF2B5EF4-FFF2-40B4-BE49-F238E27FC236}">
                    <a16:creationId xmlns:a16="http://schemas.microsoft.com/office/drawing/2014/main" id="{C03AB276-8379-4AAC-AC31-D08510AA6F58}"/>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0" name="object 10">
                <a:extLst>
                  <a:ext uri="{FF2B5EF4-FFF2-40B4-BE49-F238E27FC236}">
                    <a16:creationId xmlns:a16="http://schemas.microsoft.com/office/drawing/2014/main" id="{3404FF4A-EC30-487F-87F4-A6603DA8BC86}"/>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1" name="object 11">
                <a:extLst>
                  <a:ext uri="{FF2B5EF4-FFF2-40B4-BE49-F238E27FC236}">
                    <a16:creationId xmlns:a16="http://schemas.microsoft.com/office/drawing/2014/main" id="{C6EC93A8-969C-4B68-A8E9-6F3616B85191}"/>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2" name="object 12">
                <a:extLst>
                  <a:ext uri="{FF2B5EF4-FFF2-40B4-BE49-F238E27FC236}">
                    <a16:creationId xmlns:a16="http://schemas.microsoft.com/office/drawing/2014/main" id="{992B857C-9BC7-40DA-A528-C46BBC1DC781}"/>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93" name="object 13">
                <a:extLst>
                  <a:ext uri="{FF2B5EF4-FFF2-40B4-BE49-F238E27FC236}">
                    <a16:creationId xmlns:a16="http://schemas.microsoft.com/office/drawing/2014/main" id="{8BA9615A-B1C1-4623-A02C-8B878D9B0004}"/>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94" name="object 14">
                <a:extLst>
                  <a:ext uri="{FF2B5EF4-FFF2-40B4-BE49-F238E27FC236}">
                    <a16:creationId xmlns:a16="http://schemas.microsoft.com/office/drawing/2014/main" id="{86048388-C326-4F13-B151-CF34135118AA}"/>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95" name="object 15">
                <a:extLst>
                  <a:ext uri="{FF2B5EF4-FFF2-40B4-BE49-F238E27FC236}">
                    <a16:creationId xmlns:a16="http://schemas.microsoft.com/office/drawing/2014/main" id="{82B837EE-1EF6-4084-8862-1CDD944E966E}"/>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96" name="object 16">
                <a:extLst>
                  <a:ext uri="{FF2B5EF4-FFF2-40B4-BE49-F238E27FC236}">
                    <a16:creationId xmlns:a16="http://schemas.microsoft.com/office/drawing/2014/main" id="{D8C13FF6-ABAA-44B1-BD5F-DB6E3CD0DCA5}"/>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97" name="object 17">
                <a:extLst>
                  <a:ext uri="{FF2B5EF4-FFF2-40B4-BE49-F238E27FC236}">
                    <a16:creationId xmlns:a16="http://schemas.microsoft.com/office/drawing/2014/main" id="{1BD1233B-BBB7-42E7-9E17-C4A3E45BF0B0}"/>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98" name="object 18">
                <a:extLst>
                  <a:ext uri="{FF2B5EF4-FFF2-40B4-BE49-F238E27FC236}">
                    <a16:creationId xmlns:a16="http://schemas.microsoft.com/office/drawing/2014/main" id="{764F7724-B2C4-4EEC-BF78-3B4462C8A03D}"/>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99" name="object 19">
                <a:extLst>
                  <a:ext uri="{FF2B5EF4-FFF2-40B4-BE49-F238E27FC236}">
                    <a16:creationId xmlns:a16="http://schemas.microsoft.com/office/drawing/2014/main" id="{770D05CC-ADE8-4515-B6EC-9B464FCBDEEC}"/>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100" name="object 20">
                <a:extLst>
                  <a:ext uri="{FF2B5EF4-FFF2-40B4-BE49-F238E27FC236}">
                    <a16:creationId xmlns:a16="http://schemas.microsoft.com/office/drawing/2014/main" id="{7FB38D60-2387-4A5B-B05E-75C7C11E0929}"/>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101" name="object 21">
                <a:extLst>
                  <a:ext uri="{FF2B5EF4-FFF2-40B4-BE49-F238E27FC236}">
                    <a16:creationId xmlns:a16="http://schemas.microsoft.com/office/drawing/2014/main" id="{F3E19925-B206-4451-B77A-4F4DDE49D9BE}"/>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79" name="Group 78">
              <a:extLst>
                <a:ext uri="{FF2B5EF4-FFF2-40B4-BE49-F238E27FC236}">
                  <a16:creationId xmlns:a16="http://schemas.microsoft.com/office/drawing/2014/main" id="{ECE77570-9D88-4A89-9E58-E232CAE25009}"/>
                </a:ext>
              </a:extLst>
            </p:cNvPr>
            <p:cNvGrpSpPr/>
            <p:nvPr userDrawn="1"/>
          </p:nvGrpSpPr>
          <p:grpSpPr>
            <a:xfrm>
              <a:off x="7807856" y="6136761"/>
              <a:ext cx="194402" cy="233814"/>
              <a:chOff x="6199448" y="5757477"/>
              <a:chExt cx="445167" cy="535418"/>
            </a:xfrm>
          </p:grpSpPr>
          <p:sp>
            <p:nvSpPr>
              <p:cNvPr id="80" name="object 9">
                <a:extLst>
                  <a:ext uri="{FF2B5EF4-FFF2-40B4-BE49-F238E27FC236}">
                    <a16:creationId xmlns:a16="http://schemas.microsoft.com/office/drawing/2014/main" id="{FEC2D9A4-E2E9-4D29-A223-7334894C2A16}"/>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81" name="object 10">
                <a:extLst>
                  <a:ext uri="{FF2B5EF4-FFF2-40B4-BE49-F238E27FC236}">
                    <a16:creationId xmlns:a16="http://schemas.microsoft.com/office/drawing/2014/main" id="{D62B5D13-F397-4170-B45C-1A455297C324}"/>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82" name="object 11">
                <a:extLst>
                  <a:ext uri="{FF2B5EF4-FFF2-40B4-BE49-F238E27FC236}">
                    <a16:creationId xmlns:a16="http://schemas.microsoft.com/office/drawing/2014/main" id="{E77C0303-3E44-4A26-B9D5-3F1E493E0792}"/>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83" name="object 12">
                <a:extLst>
                  <a:ext uri="{FF2B5EF4-FFF2-40B4-BE49-F238E27FC236}">
                    <a16:creationId xmlns:a16="http://schemas.microsoft.com/office/drawing/2014/main" id="{3167C8E4-F916-4786-9F5E-A17B4C6CE1CB}"/>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84" name="object 13">
                <a:extLst>
                  <a:ext uri="{FF2B5EF4-FFF2-40B4-BE49-F238E27FC236}">
                    <a16:creationId xmlns:a16="http://schemas.microsoft.com/office/drawing/2014/main" id="{4B9D6ACC-3C79-418A-9F36-12C70DF9A1B0}"/>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85" name="object 14">
                <a:extLst>
                  <a:ext uri="{FF2B5EF4-FFF2-40B4-BE49-F238E27FC236}">
                    <a16:creationId xmlns:a16="http://schemas.microsoft.com/office/drawing/2014/main" id="{36474557-BE7D-4A8F-9C0F-921A858AFE47}"/>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679129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 with summary without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 Placeholder 2">
            <a:extLst>
              <a:ext uri="{FF2B5EF4-FFF2-40B4-BE49-F238E27FC236}">
                <a16:creationId xmlns:a16="http://schemas.microsoft.com/office/drawing/2014/main" id="{F47F69DD-F085-4615-A808-BCCA300ED4CF}"/>
              </a:ext>
            </a:extLst>
          </p:cNvPr>
          <p:cNvSpPr>
            <a:spLocks noGrp="1"/>
          </p:cNvSpPr>
          <p:nvPr>
            <p:ph type="body" sz="quarter" idx="11"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
        <p:nvSpPr>
          <p:cNvPr id="7" name="Titelplatzhalter 10">
            <a:extLst>
              <a:ext uri="{FF2B5EF4-FFF2-40B4-BE49-F238E27FC236}">
                <a16:creationId xmlns:a16="http://schemas.microsoft.com/office/drawing/2014/main" id="{4DF8978D-F11A-433E-A9DE-E6E9F38123DA}"/>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1" name="Text Placeholder 2">
            <a:extLst>
              <a:ext uri="{FF2B5EF4-FFF2-40B4-BE49-F238E27FC236}">
                <a16:creationId xmlns:a16="http://schemas.microsoft.com/office/drawing/2014/main" id="{1B864982-C658-4547-A284-C0BF8B258D37}"/>
              </a:ext>
            </a:extLst>
          </p:cNvPr>
          <p:cNvSpPr>
            <a:spLocks noGrp="1"/>
          </p:cNvSpPr>
          <p:nvPr>
            <p:ph type="body" sz="quarter" idx="12" hasCustomPrompt="1"/>
          </p:nvPr>
        </p:nvSpPr>
        <p:spPr>
          <a:xfrm>
            <a:off x="914400" y="1952601"/>
            <a:ext cx="979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2488123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ontent with summary +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10" name="object 4"/>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34"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5" name="Text Placeholder 2">
            <a:extLst>
              <a:ext uri="{FF2B5EF4-FFF2-40B4-BE49-F238E27FC236}">
                <a16:creationId xmlns:a16="http://schemas.microsoft.com/office/drawing/2014/main" id="{E36865A0-4084-4390-B986-DEC0356C480F}"/>
              </a:ext>
            </a:extLst>
          </p:cNvPr>
          <p:cNvSpPr>
            <a:spLocks noGrp="1"/>
          </p:cNvSpPr>
          <p:nvPr>
            <p:ph type="body" sz="quarter" idx="11" hasCustomPrompt="1"/>
          </p:nvPr>
        </p:nvSpPr>
        <p:spPr>
          <a:xfrm>
            <a:off x="914399" y="5300663"/>
            <a:ext cx="9792000" cy="611955"/>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
        <p:nvSpPr>
          <p:cNvPr id="37" name="Titelplatzhalter 10">
            <a:extLst>
              <a:ext uri="{FF2B5EF4-FFF2-40B4-BE49-F238E27FC236}">
                <a16:creationId xmlns:a16="http://schemas.microsoft.com/office/drawing/2014/main" id="{995529C8-DB2B-44A8-A136-08EA8A458DF8}"/>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8" name="Text Placeholder 2">
            <a:extLst>
              <a:ext uri="{FF2B5EF4-FFF2-40B4-BE49-F238E27FC236}">
                <a16:creationId xmlns:a16="http://schemas.microsoft.com/office/drawing/2014/main" id="{94D603D1-2D30-4A83-A723-26163691B147}"/>
              </a:ext>
            </a:extLst>
          </p:cNvPr>
          <p:cNvSpPr>
            <a:spLocks noGrp="1"/>
          </p:cNvSpPr>
          <p:nvPr>
            <p:ph type="body" sz="quarter" idx="12" hasCustomPrompt="1"/>
          </p:nvPr>
        </p:nvSpPr>
        <p:spPr>
          <a:xfrm>
            <a:off x="914400" y="1952601"/>
            <a:ext cx="979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36" name="Group 35">
            <a:extLst>
              <a:ext uri="{FF2B5EF4-FFF2-40B4-BE49-F238E27FC236}">
                <a16:creationId xmlns:a16="http://schemas.microsoft.com/office/drawing/2014/main" id="{472BB4DE-E328-4610-B152-68C00B177B1E}"/>
              </a:ext>
            </a:extLst>
          </p:cNvPr>
          <p:cNvGrpSpPr/>
          <p:nvPr userDrawn="1"/>
        </p:nvGrpSpPr>
        <p:grpSpPr>
          <a:xfrm>
            <a:off x="0" y="5964940"/>
            <a:ext cx="9078301" cy="535703"/>
            <a:chOff x="0" y="5964940"/>
            <a:chExt cx="9078301" cy="535703"/>
          </a:xfrm>
        </p:grpSpPr>
        <p:grpSp>
          <p:nvGrpSpPr>
            <p:cNvPr id="39" name="Group 38">
              <a:extLst>
                <a:ext uri="{FF2B5EF4-FFF2-40B4-BE49-F238E27FC236}">
                  <a16:creationId xmlns:a16="http://schemas.microsoft.com/office/drawing/2014/main" id="{4B9F7AD7-9BA3-4D70-96E9-363326716BEE}"/>
                </a:ext>
              </a:extLst>
            </p:cNvPr>
            <p:cNvGrpSpPr/>
            <p:nvPr userDrawn="1"/>
          </p:nvGrpSpPr>
          <p:grpSpPr>
            <a:xfrm>
              <a:off x="8906480" y="5964940"/>
              <a:ext cx="171821" cy="171821"/>
              <a:chOff x="10960096" y="4204963"/>
              <a:chExt cx="405867" cy="405866"/>
            </a:xfrm>
          </p:grpSpPr>
          <p:sp>
            <p:nvSpPr>
              <p:cNvPr id="64" name="object 26">
                <a:extLst>
                  <a:ext uri="{FF2B5EF4-FFF2-40B4-BE49-F238E27FC236}">
                    <a16:creationId xmlns:a16="http://schemas.microsoft.com/office/drawing/2014/main" id="{E5C0F357-C732-449D-B971-1F3389905D2A}"/>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65" name="object 27">
                <a:extLst>
                  <a:ext uri="{FF2B5EF4-FFF2-40B4-BE49-F238E27FC236}">
                    <a16:creationId xmlns:a16="http://schemas.microsoft.com/office/drawing/2014/main" id="{265763EF-C8AA-424F-9D78-8E610B3FD52A}"/>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66" name="object 28">
                <a:extLst>
                  <a:ext uri="{FF2B5EF4-FFF2-40B4-BE49-F238E27FC236}">
                    <a16:creationId xmlns:a16="http://schemas.microsoft.com/office/drawing/2014/main" id="{6FA2ABAC-7025-4C7F-AF8C-258866B7F80B}"/>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67" name="object 29">
                <a:extLst>
                  <a:ext uri="{FF2B5EF4-FFF2-40B4-BE49-F238E27FC236}">
                    <a16:creationId xmlns:a16="http://schemas.microsoft.com/office/drawing/2014/main" id="{05625C50-16B3-4DD4-9934-E5857BE37E6E}"/>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68" name="object 30">
                <a:extLst>
                  <a:ext uri="{FF2B5EF4-FFF2-40B4-BE49-F238E27FC236}">
                    <a16:creationId xmlns:a16="http://schemas.microsoft.com/office/drawing/2014/main" id="{1E053922-07B6-4A55-895F-1E197FD65CE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9" name="object 31">
                <a:extLst>
                  <a:ext uri="{FF2B5EF4-FFF2-40B4-BE49-F238E27FC236}">
                    <a16:creationId xmlns:a16="http://schemas.microsoft.com/office/drawing/2014/main" id="{9B822AE2-2B27-403E-B9C7-1A155EC7EAF5}"/>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70" name="object 32">
                <a:extLst>
                  <a:ext uri="{FF2B5EF4-FFF2-40B4-BE49-F238E27FC236}">
                    <a16:creationId xmlns:a16="http://schemas.microsoft.com/office/drawing/2014/main" id="{7EB02F45-EFE9-4AB7-A4F5-76561BC4090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71" name="object 33">
                <a:extLst>
                  <a:ext uri="{FF2B5EF4-FFF2-40B4-BE49-F238E27FC236}">
                    <a16:creationId xmlns:a16="http://schemas.microsoft.com/office/drawing/2014/main" id="{87FE0918-87CE-4D00-B4AB-1DCE2B76CB01}"/>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72" name="object 34">
                <a:extLst>
                  <a:ext uri="{FF2B5EF4-FFF2-40B4-BE49-F238E27FC236}">
                    <a16:creationId xmlns:a16="http://schemas.microsoft.com/office/drawing/2014/main" id="{9188B3E8-9BBF-489F-9BF7-EC1BADAB53D5}"/>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73" name="object 35">
                <a:extLst>
                  <a:ext uri="{FF2B5EF4-FFF2-40B4-BE49-F238E27FC236}">
                    <a16:creationId xmlns:a16="http://schemas.microsoft.com/office/drawing/2014/main" id="{A9D26A0F-2993-48AD-B101-6E708585A23D}"/>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74" name="object 36">
                <a:extLst>
                  <a:ext uri="{FF2B5EF4-FFF2-40B4-BE49-F238E27FC236}">
                    <a16:creationId xmlns:a16="http://schemas.microsoft.com/office/drawing/2014/main" id="{7A6B297E-7170-439F-B843-8BA54EB8D84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75" name="object 37">
                <a:extLst>
                  <a:ext uri="{FF2B5EF4-FFF2-40B4-BE49-F238E27FC236}">
                    <a16:creationId xmlns:a16="http://schemas.microsoft.com/office/drawing/2014/main" id="{D4ACD853-CC6B-45BE-84EB-7599DC83D1E0}"/>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76" name="object 38">
                <a:extLst>
                  <a:ext uri="{FF2B5EF4-FFF2-40B4-BE49-F238E27FC236}">
                    <a16:creationId xmlns:a16="http://schemas.microsoft.com/office/drawing/2014/main" id="{77D7F7DB-A2CE-45C6-A4FB-24A6A1A5B469}"/>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40" name="Gruppierung 14">
              <a:extLst>
                <a:ext uri="{FF2B5EF4-FFF2-40B4-BE49-F238E27FC236}">
                  <a16:creationId xmlns:a16="http://schemas.microsoft.com/office/drawing/2014/main" id="{2C0783D8-DFD0-462E-9F8D-49D333E6F941}"/>
                </a:ext>
              </a:extLst>
            </p:cNvPr>
            <p:cNvGrpSpPr/>
            <p:nvPr userDrawn="1"/>
          </p:nvGrpSpPr>
          <p:grpSpPr>
            <a:xfrm>
              <a:off x="0" y="6040373"/>
              <a:ext cx="9026886" cy="460270"/>
              <a:chOff x="0" y="6040373"/>
              <a:chExt cx="9026886" cy="460270"/>
            </a:xfrm>
          </p:grpSpPr>
          <p:sp>
            <p:nvSpPr>
              <p:cNvPr id="48" name="object 5">
                <a:extLst>
                  <a:ext uri="{FF2B5EF4-FFF2-40B4-BE49-F238E27FC236}">
                    <a16:creationId xmlns:a16="http://schemas.microsoft.com/office/drawing/2014/main" id="{CB0F9A52-532F-4130-A289-5E63CB495114}"/>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9" name="object 7">
                <a:extLst>
                  <a:ext uri="{FF2B5EF4-FFF2-40B4-BE49-F238E27FC236}">
                    <a16:creationId xmlns:a16="http://schemas.microsoft.com/office/drawing/2014/main" id="{5DD8F509-9430-4836-9EB6-65F7AEEC06F4}"/>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50" name="object 8">
                <a:extLst>
                  <a:ext uri="{FF2B5EF4-FFF2-40B4-BE49-F238E27FC236}">
                    <a16:creationId xmlns:a16="http://schemas.microsoft.com/office/drawing/2014/main" id="{7821111F-2103-4581-9B97-39C3124D2A11}"/>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1" name="object 9">
                <a:extLst>
                  <a:ext uri="{FF2B5EF4-FFF2-40B4-BE49-F238E27FC236}">
                    <a16:creationId xmlns:a16="http://schemas.microsoft.com/office/drawing/2014/main" id="{8B636DF9-4F0C-405D-AA15-A5A2F4887A26}"/>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2" name="object 10">
                <a:extLst>
                  <a:ext uri="{FF2B5EF4-FFF2-40B4-BE49-F238E27FC236}">
                    <a16:creationId xmlns:a16="http://schemas.microsoft.com/office/drawing/2014/main" id="{FAD43923-F240-4534-9EBA-923E61BE7852}"/>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3" name="object 11">
                <a:extLst>
                  <a:ext uri="{FF2B5EF4-FFF2-40B4-BE49-F238E27FC236}">
                    <a16:creationId xmlns:a16="http://schemas.microsoft.com/office/drawing/2014/main" id="{C7A2CA51-B24F-4E22-9F7F-109BE16B2425}"/>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4" name="object 12">
                <a:extLst>
                  <a:ext uri="{FF2B5EF4-FFF2-40B4-BE49-F238E27FC236}">
                    <a16:creationId xmlns:a16="http://schemas.microsoft.com/office/drawing/2014/main" id="{32BB6F28-A513-4EE6-876B-E3202A1AB554}"/>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55" name="object 13">
                <a:extLst>
                  <a:ext uri="{FF2B5EF4-FFF2-40B4-BE49-F238E27FC236}">
                    <a16:creationId xmlns:a16="http://schemas.microsoft.com/office/drawing/2014/main" id="{01643410-59D1-4ABD-AAFD-2B651A292910}"/>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6" name="object 14">
                <a:extLst>
                  <a:ext uri="{FF2B5EF4-FFF2-40B4-BE49-F238E27FC236}">
                    <a16:creationId xmlns:a16="http://schemas.microsoft.com/office/drawing/2014/main" id="{C96032E9-42D7-4BE8-86E5-D5527630927E}"/>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7" name="object 15">
                <a:extLst>
                  <a:ext uri="{FF2B5EF4-FFF2-40B4-BE49-F238E27FC236}">
                    <a16:creationId xmlns:a16="http://schemas.microsoft.com/office/drawing/2014/main" id="{79444300-870C-4A32-A2E6-88B0361F63FE}"/>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58" name="object 16">
                <a:extLst>
                  <a:ext uri="{FF2B5EF4-FFF2-40B4-BE49-F238E27FC236}">
                    <a16:creationId xmlns:a16="http://schemas.microsoft.com/office/drawing/2014/main" id="{208D1ECC-E334-491B-B095-B19F282AE3B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9" name="object 17">
                <a:extLst>
                  <a:ext uri="{FF2B5EF4-FFF2-40B4-BE49-F238E27FC236}">
                    <a16:creationId xmlns:a16="http://schemas.microsoft.com/office/drawing/2014/main" id="{620FFE82-4576-4FDF-9424-39AEB91DB04A}"/>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60" name="object 18">
                <a:extLst>
                  <a:ext uri="{FF2B5EF4-FFF2-40B4-BE49-F238E27FC236}">
                    <a16:creationId xmlns:a16="http://schemas.microsoft.com/office/drawing/2014/main" id="{47F00932-EB59-4EF9-A251-56B1EAA952AE}"/>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61" name="object 19">
                <a:extLst>
                  <a:ext uri="{FF2B5EF4-FFF2-40B4-BE49-F238E27FC236}">
                    <a16:creationId xmlns:a16="http://schemas.microsoft.com/office/drawing/2014/main" id="{3B8B9FF6-70F4-451C-9604-5E4AE63E52C6}"/>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62" name="object 20">
                <a:extLst>
                  <a:ext uri="{FF2B5EF4-FFF2-40B4-BE49-F238E27FC236}">
                    <a16:creationId xmlns:a16="http://schemas.microsoft.com/office/drawing/2014/main" id="{B0B70CA7-E014-4A3B-A4D7-D45FD9ED5F36}"/>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63" name="object 21">
                <a:extLst>
                  <a:ext uri="{FF2B5EF4-FFF2-40B4-BE49-F238E27FC236}">
                    <a16:creationId xmlns:a16="http://schemas.microsoft.com/office/drawing/2014/main" id="{B351977E-CC05-43C2-84C0-2A32C28269D4}"/>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41" name="Group 40">
              <a:extLst>
                <a:ext uri="{FF2B5EF4-FFF2-40B4-BE49-F238E27FC236}">
                  <a16:creationId xmlns:a16="http://schemas.microsoft.com/office/drawing/2014/main" id="{17C637AD-C9D6-48CE-8ED7-6A3A9E41B984}"/>
                </a:ext>
              </a:extLst>
            </p:cNvPr>
            <p:cNvGrpSpPr/>
            <p:nvPr userDrawn="1"/>
          </p:nvGrpSpPr>
          <p:grpSpPr>
            <a:xfrm>
              <a:off x="7807856" y="6136761"/>
              <a:ext cx="194402" cy="233814"/>
              <a:chOff x="6199448" y="5757477"/>
              <a:chExt cx="445167" cy="535418"/>
            </a:xfrm>
          </p:grpSpPr>
          <p:sp>
            <p:nvSpPr>
              <p:cNvPr id="42" name="object 9">
                <a:extLst>
                  <a:ext uri="{FF2B5EF4-FFF2-40B4-BE49-F238E27FC236}">
                    <a16:creationId xmlns:a16="http://schemas.microsoft.com/office/drawing/2014/main" id="{EE738D41-8509-4C38-AF90-3E6FA81CB7FE}"/>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43" name="object 10">
                <a:extLst>
                  <a:ext uri="{FF2B5EF4-FFF2-40B4-BE49-F238E27FC236}">
                    <a16:creationId xmlns:a16="http://schemas.microsoft.com/office/drawing/2014/main" id="{A6CEF314-6179-4764-8BD2-4015527BEF72}"/>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44" name="object 11">
                <a:extLst>
                  <a:ext uri="{FF2B5EF4-FFF2-40B4-BE49-F238E27FC236}">
                    <a16:creationId xmlns:a16="http://schemas.microsoft.com/office/drawing/2014/main" id="{847C9FA1-54EC-4378-BCFC-4AAE6F5D7024}"/>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45" name="object 12">
                <a:extLst>
                  <a:ext uri="{FF2B5EF4-FFF2-40B4-BE49-F238E27FC236}">
                    <a16:creationId xmlns:a16="http://schemas.microsoft.com/office/drawing/2014/main" id="{929D8ED8-D3B1-42D9-9D4A-F682F2213ED9}"/>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46" name="object 13">
                <a:extLst>
                  <a:ext uri="{FF2B5EF4-FFF2-40B4-BE49-F238E27FC236}">
                    <a16:creationId xmlns:a16="http://schemas.microsoft.com/office/drawing/2014/main" id="{02B43D3B-A588-4D27-AE6D-35E7AEB07895}"/>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47" name="object 14">
                <a:extLst>
                  <a:ext uri="{FF2B5EF4-FFF2-40B4-BE49-F238E27FC236}">
                    <a16:creationId xmlns:a16="http://schemas.microsoft.com/office/drawing/2014/main" id="{6405CB4A-C947-4DCC-A311-62920128EF8A}"/>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301219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Content in 2 colums + No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11" name="Titelplatzhalter 10">
            <a:extLst>
              <a:ext uri="{FF2B5EF4-FFF2-40B4-BE49-F238E27FC236}">
                <a16:creationId xmlns:a16="http://schemas.microsoft.com/office/drawing/2014/main" id="{D7EE0D7F-270C-4552-B249-E18FCA1563B6}"/>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2" name="Textplatzhalter 17">
            <a:extLst>
              <a:ext uri="{FF2B5EF4-FFF2-40B4-BE49-F238E27FC236}">
                <a16:creationId xmlns:a16="http://schemas.microsoft.com/office/drawing/2014/main" id="{FBCC8302-4233-4401-9C0B-5AD39EC898BF}"/>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14" name="Text Placeholder 2">
            <a:extLst>
              <a:ext uri="{FF2B5EF4-FFF2-40B4-BE49-F238E27FC236}">
                <a16:creationId xmlns:a16="http://schemas.microsoft.com/office/drawing/2014/main" id="{E48F09BF-C8B6-4D38-B2BB-A9C7173B519F}"/>
              </a:ext>
            </a:extLst>
          </p:cNvPr>
          <p:cNvSpPr>
            <a:spLocks noGrp="1"/>
          </p:cNvSpPr>
          <p:nvPr>
            <p:ph type="body" sz="quarter" idx="12" hasCustomPrompt="1"/>
          </p:nvPr>
        </p:nvSpPr>
        <p:spPr>
          <a:xfrm>
            <a:off x="914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5" name="Text Placeholder 2">
            <a:extLst>
              <a:ext uri="{FF2B5EF4-FFF2-40B4-BE49-F238E27FC236}">
                <a16:creationId xmlns:a16="http://schemas.microsoft.com/office/drawing/2014/main" id="{51DEABD4-9B4C-4BF3-AF9A-28A80D2C5DAB}"/>
              </a:ext>
            </a:extLst>
          </p:cNvPr>
          <p:cNvSpPr>
            <a:spLocks noGrp="1"/>
          </p:cNvSpPr>
          <p:nvPr>
            <p:ph type="body" sz="quarter" idx="17" hasCustomPrompt="1"/>
          </p:nvPr>
        </p:nvSpPr>
        <p:spPr>
          <a:xfrm>
            <a:off x="5990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162509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Content in 2 colums + Note +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2" name="Titelplatzhalter 10">
            <a:extLst>
              <a:ext uri="{FF2B5EF4-FFF2-40B4-BE49-F238E27FC236}">
                <a16:creationId xmlns:a16="http://schemas.microsoft.com/office/drawing/2014/main" id="{336B1238-7809-4012-8741-6E3084548C43}"/>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3" name="Textplatzhalter 17">
            <a:extLst>
              <a:ext uri="{FF2B5EF4-FFF2-40B4-BE49-F238E27FC236}">
                <a16:creationId xmlns:a16="http://schemas.microsoft.com/office/drawing/2014/main" id="{AC8BD974-6F88-4CAC-BD9D-3CE80DE1A648}"/>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34" name="Text Placeholder 2">
            <a:extLst>
              <a:ext uri="{FF2B5EF4-FFF2-40B4-BE49-F238E27FC236}">
                <a16:creationId xmlns:a16="http://schemas.microsoft.com/office/drawing/2014/main" id="{88C0815E-F267-4906-A645-2DD4F5A2369E}"/>
              </a:ext>
            </a:extLst>
          </p:cNvPr>
          <p:cNvSpPr>
            <a:spLocks noGrp="1"/>
          </p:cNvSpPr>
          <p:nvPr>
            <p:ph type="body" sz="quarter" idx="12" hasCustomPrompt="1"/>
          </p:nvPr>
        </p:nvSpPr>
        <p:spPr>
          <a:xfrm>
            <a:off x="914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lang="de-DE" sz="1400" kern="1200" dirty="0" smtClean="0">
                <a:solidFill>
                  <a:schemeClr val="accent2"/>
                </a:solidFill>
                <a:latin typeface="Arial" panose="020B0604020202020204" pitchFamily="34" charset="0"/>
                <a:ea typeface="+mn-ea"/>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35" name="Text Placeholder 2">
            <a:extLst>
              <a:ext uri="{FF2B5EF4-FFF2-40B4-BE49-F238E27FC236}">
                <a16:creationId xmlns:a16="http://schemas.microsoft.com/office/drawing/2014/main" id="{111BFE82-F3A3-4E59-B944-5480B0896920}"/>
              </a:ext>
            </a:extLst>
          </p:cNvPr>
          <p:cNvSpPr>
            <a:spLocks noGrp="1"/>
          </p:cNvSpPr>
          <p:nvPr>
            <p:ph type="body" sz="quarter" idx="17" hasCustomPrompt="1"/>
          </p:nvPr>
        </p:nvSpPr>
        <p:spPr>
          <a:xfrm>
            <a:off x="5990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lang="de-DE" sz="1400" kern="1200" dirty="0" smtClean="0">
                <a:solidFill>
                  <a:schemeClr val="accent2"/>
                </a:solidFill>
                <a:latin typeface="Arial" panose="020B0604020202020204" pitchFamily="34" charset="0"/>
                <a:ea typeface="+mn-ea"/>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36" name="Group 35">
            <a:extLst>
              <a:ext uri="{FF2B5EF4-FFF2-40B4-BE49-F238E27FC236}">
                <a16:creationId xmlns:a16="http://schemas.microsoft.com/office/drawing/2014/main" id="{29EA06EE-CCA2-413E-8539-94F1D5B1F3A0}"/>
              </a:ext>
            </a:extLst>
          </p:cNvPr>
          <p:cNvGrpSpPr/>
          <p:nvPr userDrawn="1"/>
        </p:nvGrpSpPr>
        <p:grpSpPr>
          <a:xfrm>
            <a:off x="0" y="5964940"/>
            <a:ext cx="9078301" cy="535703"/>
            <a:chOff x="0" y="5964940"/>
            <a:chExt cx="9078301" cy="535703"/>
          </a:xfrm>
        </p:grpSpPr>
        <p:grpSp>
          <p:nvGrpSpPr>
            <p:cNvPr id="37" name="Group 36">
              <a:extLst>
                <a:ext uri="{FF2B5EF4-FFF2-40B4-BE49-F238E27FC236}">
                  <a16:creationId xmlns:a16="http://schemas.microsoft.com/office/drawing/2014/main" id="{2300E17B-D518-477A-8287-228586E7A306}"/>
                </a:ext>
              </a:extLst>
            </p:cNvPr>
            <p:cNvGrpSpPr/>
            <p:nvPr userDrawn="1"/>
          </p:nvGrpSpPr>
          <p:grpSpPr>
            <a:xfrm>
              <a:off x="8906480" y="5964940"/>
              <a:ext cx="171821" cy="171821"/>
              <a:chOff x="10960096" y="4204963"/>
              <a:chExt cx="405867" cy="405866"/>
            </a:xfrm>
          </p:grpSpPr>
          <p:sp>
            <p:nvSpPr>
              <p:cNvPr id="62" name="object 26">
                <a:extLst>
                  <a:ext uri="{FF2B5EF4-FFF2-40B4-BE49-F238E27FC236}">
                    <a16:creationId xmlns:a16="http://schemas.microsoft.com/office/drawing/2014/main" id="{83B0147F-AA8A-4AD4-8578-0A85F2C491EC}"/>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63" name="object 27">
                <a:extLst>
                  <a:ext uri="{FF2B5EF4-FFF2-40B4-BE49-F238E27FC236}">
                    <a16:creationId xmlns:a16="http://schemas.microsoft.com/office/drawing/2014/main" id="{0207EADF-4B15-442D-8A18-C84E52C7151C}"/>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64" name="object 28">
                <a:extLst>
                  <a:ext uri="{FF2B5EF4-FFF2-40B4-BE49-F238E27FC236}">
                    <a16:creationId xmlns:a16="http://schemas.microsoft.com/office/drawing/2014/main" id="{783FA8FD-ECF5-4DB8-9B59-C8EFFB4CBB00}"/>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65" name="object 29">
                <a:extLst>
                  <a:ext uri="{FF2B5EF4-FFF2-40B4-BE49-F238E27FC236}">
                    <a16:creationId xmlns:a16="http://schemas.microsoft.com/office/drawing/2014/main" id="{CFD6AD3B-8A85-4C3D-B8F4-671642A4BA87}"/>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66" name="object 30">
                <a:extLst>
                  <a:ext uri="{FF2B5EF4-FFF2-40B4-BE49-F238E27FC236}">
                    <a16:creationId xmlns:a16="http://schemas.microsoft.com/office/drawing/2014/main" id="{4443FB02-9500-49E0-AB5C-463FF1DE6975}"/>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7" name="object 31">
                <a:extLst>
                  <a:ext uri="{FF2B5EF4-FFF2-40B4-BE49-F238E27FC236}">
                    <a16:creationId xmlns:a16="http://schemas.microsoft.com/office/drawing/2014/main" id="{944B1EA1-2690-457A-B299-623B9E1C0304}"/>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68" name="object 32">
                <a:extLst>
                  <a:ext uri="{FF2B5EF4-FFF2-40B4-BE49-F238E27FC236}">
                    <a16:creationId xmlns:a16="http://schemas.microsoft.com/office/drawing/2014/main" id="{5F403432-8E1B-4ACB-8FB9-BD7C58874AA4}"/>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69" name="object 33">
                <a:extLst>
                  <a:ext uri="{FF2B5EF4-FFF2-40B4-BE49-F238E27FC236}">
                    <a16:creationId xmlns:a16="http://schemas.microsoft.com/office/drawing/2014/main" id="{87C2B030-7191-4F48-A24D-0CB97221AF01}"/>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70" name="object 34">
                <a:extLst>
                  <a:ext uri="{FF2B5EF4-FFF2-40B4-BE49-F238E27FC236}">
                    <a16:creationId xmlns:a16="http://schemas.microsoft.com/office/drawing/2014/main" id="{78E1F970-DE16-4CEC-B926-5238A087EBFD}"/>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71" name="object 35">
                <a:extLst>
                  <a:ext uri="{FF2B5EF4-FFF2-40B4-BE49-F238E27FC236}">
                    <a16:creationId xmlns:a16="http://schemas.microsoft.com/office/drawing/2014/main" id="{25BF79DB-8147-47D8-9146-A07B8B4D467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72" name="object 36">
                <a:extLst>
                  <a:ext uri="{FF2B5EF4-FFF2-40B4-BE49-F238E27FC236}">
                    <a16:creationId xmlns:a16="http://schemas.microsoft.com/office/drawing/2014/main" id="{2B9EEF6F-2940-4E5D-ADE9-B599ABAEF7BA}"/>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73" name="object 37">
                <a:extLst>
                  <a:ext uri="{FF2B5EF4-FFF2-40B4-BE49-F238E27FC236}">
                    <a16:creationId xmlns:a16="http://schemas.microsoft.com/office/drawing/2014/main" id="{2EF7831E-B9E2-4F7C-9954-5C53E45232F7}"/>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74" name="object 38">
                <a:extLst>
                  <a:ext uri="{FF2B5EF4-FFF2-40B4-BE49-F238E27FC236}">
                    <a16:creationId xmlns:a16="http://schemas.microsoft.com/office/drawing/2014/main" id="{9E7E06B5-83E8-41C4-B837-68574D71F1CC}"/>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38" name="Gruppierung 14">
              <a:extLst>
                <a:ext uri="{FF2B5EF4-FFF2-40B4-BE49-F238E27FC236}">
                  <a16:creationId xmlns:a16="http://schemas.microsoft.com/office/drawing/2014/main" id="{C3F1219A-61A5-450B-819F-71CEF639F1F1}"/>
                </a:ext>
              </a:extLst>
            </p:cNvPr>
            <p:cNvGrpSpPr/>
            <p:nvPr userDrawn="1"/>
          </p:nvGrpSpPr>
          <p:grpSpPr>
            <a:xfrm>
              <a:off x="0" y="6040373"/>
              <a:ext cx="9026886" cy="460270"/>
              <a:chOff x="0" y="6040373"/>
              <a:chExt cx="9026886" cy="460270"/>
            </a:xfrm>
          </p:grpSpPr>
          <p:sp>
            <p:nvSpPr>
              <p:cNvPr id="46" name="object 5">
                <a:extLst>
                  <a:ext uri="{FF2B5EF4-FFF2-40B4-BE49-F238E27FC236}">
                    <a16:creationId xmlns:a16="http://schemas.microsoft.com/office/drawing/2014/main" id="{6A65ECB9-AAAD-45B8-B23D-C5ED712365B8}"/>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7" name="object 7">
                <a:extLst>
                  <a:ext uri="{FF2B5EF4-FFF2-40B4-BE49-F238E27FC236}">
                    <a16:creationId xmlns:a16="http://schemas.microsoft.com/office/drawing/2014/main" id="{A8002860-C4D2-49D0-A62B-7B4C5E97E379}"/>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48" name="object 8">
                <a:extLst>
                  <a:ext uri="{FF2B5EF4-FFF2-40B4-BE49-F238E27FC236}">
                    <a16:creationId xmlns:a16="http://schemas.microsoft.com/office/drawing/2014/main" id="{5232C8E8-80F7-4454-BF95-20604B9F413F}"/>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9" name="object 9">
                <a:extLst>
                  <a:ext uri="{FF2B5EF4-FFF2-40B4-BE49-F238E27FC236}">
                    <a16:creationId xmlns:a16="http://schemas.microsoft.com/office/drawing/2014/main" id="{E0530151-0CA9-4CDF-B5FF-81406E3999A4}"/>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0" name="object 10">
                <a:extLst>
                  <a:ext uri="{FF2B5EF4-FFF2-40B4-BE49-F238E27FC236}">
                    <a16:creationId xmlns:a16="http://schemas.microsoft.com/office/drawing/2014/main" id="{BB9C4F84-28DB-429A-865A-4E0E7E4292C9}"/>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1" name="object 11">
                <a:extLst>
                  <a:ext uri="{FF2B5EF4-FFF2-40B4-BE49-F238E27FC236}">
                    <a16:creationId xmlns:a16="http://schemas.microsoft.com/office/drawing/2014/main" id="{A64E11F1-68A5-4E6A-9AC5-8E98A4149B59}"/>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2" name="object 12">
                <a:extLst>
                  <a:ext uri="{FF2B5EF4-FFF2-40B4-BE49-F238E27FC236}">
                    <a16:creationId xmlns:a16="http://schemas.microsoft.com/office/drawing/2014/main" id="{35A9D1F3-985E-4C02-BEF6-B80D6E946FB8}"/>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53" name="object 13">
                <a:extLst>
                  <a:ext uri="{FF2B5EF4-FFF2-40B4-BE49-F238E27FC236}">
                    <a16:creationId xmlns:a16="http://schemas.microsoft.com/office/drawing/2014/main" id="{9002D268-BB7C-47B7-8DAA-3045B8C17C8E}"/>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4" name="object 14">
                <a:extLst>
                  <a:ext uri="{FF2B5EF4-FFF2-40B4-BE49-F238E27FC236}">
                    <a16:creationId xmlns:a16="http://schemas.microsoft.com/office/drawing/2014/main" id="{E3071341-5316-4450-AF6E-4DD518CBAE02}"/>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5" name="object 15">
                <a:extLst>
                  <a:ext uri="{FF2B5EF4-FFF2-40B4-BE49-F238E27FC236}">
                    <a16:creationId xmlns:a16="http://schemas.microsoft.com/office/drawing/2014/main" id="{FE93AA9D-D5A2-44E3-8503-7E15737DC0DA}"/>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56" name="object 16">
                <a:extLst>
                  <a:ext uri="{FF2B5EF4-FFF2-40B4-BE49-F238E27FC236}">
                    <a16:creationId xmlns:a16="http://schemas.microsoft.com/office/drawing/2014/main" id="{99DCB6C7-1ECD-439A-BC92-CFC6A8DA491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7" name="object 17">
                <a:extLst>
                  <a:ext uri="{FF2B5EF4-FFF2-40B4-BE49-F238E27FC236}">
                    <a16:creationId xmlns:a16="http://schemas.microsoft.com/office/drawing/2014/main" id="{873190E5-5692-452C-AC10-7CD757E81948}"/>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58" name="object 18">
                <a:extLst>
                  <a:ext uri="{FF2B5EF4-FFF2-40B4-BE49-F238E27FC236}">
                    <a16:creationId xmlns:a16="http://schemas.microsoft.com/office/drawing/2014/main" id="{AD1117A2-8C39-4481-8A7A-0442884A60C3}"/>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59" name="object 19">
                <a:extLst>
                  <a:ext uri="{FF2B5EF4-FFF2-40B4-BE49-F238E27FC236}">
                    <a16:creationId xmlns:a16="http://schemas.microsoft.com/office/drawing/2014/main" id="{652ED167-A171-4FD4-8226-4240BC6FDE69}"/>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60" name="object 20">
                <a:extLst>
                  <a:ext uri="{FF2B5EF4-FFF2-40B4-BE49-F238E27FC236}">
                    <a16:creationId xmlns:a16="http://schemas.microsoft.com/office/drawing/2014/main" id="{BE526F89-4C25-4200-89E3-10C915E2159C}"/>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61" name="object 21">
                <a:extLst>
                  <a:ext uri="{FF2B5EF4-FFF2-40B4-BE49-F238E27FC236}">
                    <a16:creationId xmlns:a16="http://schemas.microsoft.com/office/drawing/2014/main" id="{BD728810-BFCD-40A6-85B9-70FDD972F5FD}"/>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78D2E19A-BE99-4FE4-9364-5D459004CF6B}"/>
                </a:ext>
              </a:extLst>
            </p:cNvPr>
            <p:cNvGrpSpPr/>
            <p:nvPr userDrawn="1"/>
          </p:nvGrpSpPr>
          <p:grpSpPr>
            <a:xfrm>
              <a:off x="7807856" y="6136761"/>
              <a:ext cx="194402" cy="233814"/>
              <a:chOff x="6199448" y="5757477"/>
              <a:chExt cx="445167" cy="535418"/>
            </a:xfrm>
          </p:grpSpPr>
          <p:sp>
            <p:nvSpPr>
              <p:cNvPr id="40" name="object 9">
                <a:extLst>
                  <a:ext uri="{FF2B5EF4-FFF2-40B4-BE49-F238E27FC236}">
                    <a16:creationId xmlns:a16="http://schemas.microsoft.com/office/drawing/2014/main" id="{117E5DD4-5948-49BD-9FA9-7364B9E826BE}"/>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41" name="object 10">
                <a:extLst>
                  <a:ext uri="{FF2B5EF4-FFF2-40B4-BE49-F238E27FC236}">
                    <a16:creationId xmlns:a16="http://schemas.microsoft.com/office/drawing/2014/main" id="{40926237-0339-432D-A76D-AAA3330C4127}"/>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42" name="object 11">
                <a:extLst>
                  <a:ext uri="{FF2B5EF4-FFF2-40B4-BE49-F238E27FC236}">
                    <a16:creationId xmlns:a16="http://schemas.microsoft.com/office/drawing/2014/main" id="{228FBEC8-F6CD-401D-A90F-0A69CA70F535}"/>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43" name="object 12">
                <a:extLst>
                  <a:ext uri="{FF2B5EF4-FFF2-40B4-BE49-F238E27FC236}">
                    <a16:creationId xmlns:a16="http://schemas.microsoft.com/office/drawing/2014/main" id="{9B776CF1-AAF6-4002-9CEB-C4507AF9A4EC}"/>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44" name="object 13">
                <a:extLst>
                  <a:ext uri="{FF2B5EF4-FFF2-40B4-BE49-F238E27FC236}">
                    <a16:creationId xmlns:a16="http://schemas.microsoft.com/office/drawing/2014/main" id="{521084B1-A51E-4F5D-811C-413E80708971}"/>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45" name="object 14">
                <a:extLst>
                  <a:ext uri="{FF2B5EF4-FFF2-40B4-BE49-F238E27FC236}">
                    <a16:creationId xmlns:a16="http://schemas.microsoft.com/office/drawing/2014/main" id="{334541F4-5D70-45CD-9A4C-997F5EE281CB}"/>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160252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ontent in 3 colums + No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10">
            <a:extLst>
              <a:ext uri="{FF2B5EF4-FFF2-40B4-BE49-F238E27FC236}">
                <a16:creationId xmlns:a16="http://schemas.microsoft.com/office/drawing/2014/main" id="{95EB53E9-404A-46C9-A447-DBA71B00F96C}"/>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4" name="Textplatzhalter 17">
            <a:extLst>
              <a:ext uri="{FF2B5EF4-FFF2-40B4-BE49-F238E27FC236}">
                <a16:creationId xmlns:a16="http://schemas.microsoft.com/office/drawing/2014/main" id="{50F90D1E-D944-4C73-B14F-B2A9D89D1F3A}"/>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15" name="Text Placeholder 2">
            <a:extLst>
              <a:ext uri="{FF2B5EF4-FFF2-40B4-BE49-F238E27FC236}">
                <a16:creationId xmlns:a16="http://schemas.microsoft.com/office/drawing/2014/main" id="{9604D8E5-6B41-4978-BADF-E9F4F7570232}"/>
              </a:ext>
            </a:extLst>
          </p:cNvPr>
          <p:cNvSpPr>
            <a:spLocks noGrp="1"/>
          </p:cNvSpPr>
          <p:nvPr>
            <p:ph type="body" sz="quarter" idx="12" hasCustomPrompt="1"/>
          </p:nvPr>
        </p:nvSpPr>
        <p:spPr>
          <a:xfrm>
            <a:off x="911424" y="1952601"/>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7" name="Text Placeholder 2">
            <a:extLst>
              <a:ext uri="{FF2B5EF4-FFF2-40B4-BE49-F238E27FC236}">
                <a16:creationId xmlns:a16="http://schemas.microsoft.com/office/drawing/2014/main" id="{16719490-425A-4AA3-86A5-FE3F0BD96648}"/>
              </a:ext>
            </a:extLst>
          </p:cNvPr>
          <p:cNvSpPr>
            <a:spLocks noGrp="1"/>
          </p:cNvSpPr>
          <p:nvPr>
            <p:ph type="body" sz="quarter" idx="17" hasCustomPrompt="1"/>
          </p:nvPr>
        </p:nvSpPr>
        <p:spPr>
          <a:xfrm>
            <a:off x="4242912" y="1953594"/>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8" name="Text Placeholder 2">
            <a:extLst>
              <a:ext uri="{FF2B5EF4-FFF2-40B4-BE49-F238E27FC236}">
                <a16:creationId xmlns:a16="http://schemas.microsoft.com/office/drawing/2014/main" id="{71414F6D-484C-4D58-BBB0-ADF109A8F62E}"/>
              </a:ext>
            </a:extLst>
          </p:cNvPr>
          <p:cNvSpPr>
            <a:spLocks noGrp="1"/>
          </p:cNvSpPr>
          <p:nvPr>
            <p:ph type="body" sz="quarter" idx="18" hasCustomPrompt="1"/>
          </p:nvPr>
        </p:nvSpPr>
        <p:spPr>
          <a:xfrm>
            <a:off x="7574400" y="1952601"/>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2142113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Content with image">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914400" y="1676400"/>
            <a:ext cx="10731000" cy="4518000"/>
          </a:xfrm>
          <a:prstGeom prst="rect">
            <a:avLst/>
          </a:prstGeom>
          <a:solidFill>
            <a:schemeClr val="tx2">
              <a:alpha val="52000"/>
            </a:schemeClr>
          </a:solidFill>
        </p:spPr>
        <p:txBody>
          <a:bodyPr>
            <a:normAutofit/>
          </a:bodyPr>
          <a:lstStyle>
            <a:lvl1pPr>
              <a:defRPr sz="1400">
                <a:solidFill>
                  <a:schemeClr val="accent2"/>
                </a:solidFill>
              </a:defRPr>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41">
            <a:extLst>
              <a:ext uri="{FF2B5EF4-FFF2-40B4-BE49-F238E27FC236}">
                <a16:creationId xmlns:a16="http://schemas.microsoft.com/office/drawing/2014/main" id="{1C8D62FD-DEFF-4948-AC0D-D16E7681D472}"/>
              </a:ext>
            </a:extLst>
          </p:cNvPr>
          <p:cNvSpPr>
            <a:spLocks noGrp="1"/>
          </p:cNvSpPr>
          <p:nvPr>
            <p:ph type="title" hasCustomPrompt="1"/>
          </p:nvPr>
        </p:nvSpPr>
        <p:spPr>
          <a:xfrm>
            <a:off x="914400" y="908720"/>
            <a:ext cx="9448800" cy="487362"/>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Heading with image</a:t>
            </a:r>
            <a:endParaRPr lang="de-DE"/>
          </a:p>
        </p:txBody>
      </p:sp>
    </p:spTree>
    <p:extLst>
      <p:ext uri="{BB962C8B-B14F-4D97-AF65-F5344CB8AC3E}">
        <p14:creationId xmlns:p14="http://schemas.microsoft.com/office/powerpoint/2010/main" val="297430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32451153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ontent in column with image + Note">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5867400" y="1371600"/>
            <a:ext cx="5778000" cy="451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18" name="Textplatzhalter 17"/>
          <p:cNvSpPr>
            <a:spLocks noGrp="1"/>
          </p:cNvSpPr>
          <p:nvPr>
            <p:ph type="body" sz="quarter" idx="16" hasCustomPrompt="1"/>
          </p:nvPr>
        </p:nvSpPr>
        <p:spPr>
          <a:xfrm>
            <a:off x="885600" y="5378400"/>
            <a:ext cx="4676400" cy="792088"/>
          </a:xfrm>
          <a:prstGeom prst="rect">
            <a:avLst/>
          </a:prstGeom>
        </p:spPr>
        <p:txBody>
          <a:bodyPr>
            <a:no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41">
            <a:extLst>
              <a:ext uri="{FF2B5EF4-FFF2-40B4-BE49-F238E27FC236}">
                <a16:creationId xmlns:a16="http://schemas.microsoft.com/office/drawing/2014/main" id="{FEC71CCE-A187-494E-847D-2E73C58D6EC7}"/>
              </a:ext>
            </a:extLst>
          </p:cNvPr>
          <p:cNvSpPr>
            <a:spLocks noGrp="1"/>
          </p:cNvSpPr>
          <p:nvPr>
            <p:ph type="title" hasCustomPrompt="1"/>
          </p:nvPr>
        </p:nvSpPr>
        <p:spPr>
          <a:xfrm>
            <a:off x="914400" y="908720"/>
            <a:ext cx="4676400"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
        <p:nvSpPr>
          <p:cNvPr id="13" name="Text Placeholder 2">
            <a:extLst>
              <a:ext uri="{FF2B5EF4-FFF2-40B4-BE49-F238E27FC236}">
                <a16:creationId xmlns:a16="http://schemas.microsoft.com/office/drawing/2014/main" id="{17B9B276-D2BE-4780-B77D-BE3C75EF02E2}"/>
              </a:ext>
            </a:extLst>
          </p:cNvPr>
          <p:cNvSpPr>
            <a:spLocks noGrp="1"/>
          </p:cNvSpPr>
          <p:nvPr>
            <p:ph type="body" sz="quarter" idx="12" hasCustomPrompt="1"/>
          </p:nvPr>
        </p:nvSpPr>
        <p:spPr>
          <a:xfrm>
            <a:off x="914400" y="1676400"/>
            <a:ext cx="4676400"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Tree>
    <p:extLst>
      <p:ext uri="{BB962C8B-B14F-4D97-AF65-F5344CB8AC3E}">
        <p14:creationId xmlns:p14="http://schemas.microsoft.com/office/powerpoint/2010/main" val="3822225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Content in column with image + Summary">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5867400" y="1371600"/>
            <a:ext cx="5778000" cy="451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 Placeholder 2">
            <a:extLst>
              <a:ext uri="{FF2B5EF4-FFF2-40B4-BE49-F238E27FC236}">
                <a16:creationId xmlns:a16="http://schemas.microsoft.com/office/drawing/2014/main" id="{F47932DE-E654-4D7D-9474-6C28FB4A58E8}"/>
              </a:ext>
            </a:extLst>
          </p:cNvPr>
          <p:cNvSpPr>
            <a:spLocks noGrp="1"/>
          </p:cNvSpPr>
          <p:nvPr>
            <p:ph type="body" sz="quarter" idx="11" hasCustomPrompt="1"/>
          </p:nvPr>
        </p:nvSpPr>
        <p:spPr>
          <a:xfrm>
            <a:off x="914401" y="5300663"/>
            <a:ext cx="4677543" cy="611955"/>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US"/>
              <a:t>Summary - 16 should be the smallest font size. two lines maximum.</a:t>
            </a:r>
            <a:endParaRPr lang="fr-BE"/>
          </a:p>
        </p:txBody>
      </p:sp>
      <p:sp>
        <p:nvSpPr>
          <p:cNvPr id="11" name="Titelplatzhalter 41">
            <a:extLst>
              <a:ext uri="{FF2B5EF4-FFF2-40B4-BE49-F238E27FC236}">
                <a16:creationId xmlns:a16="http://schemas.microsoft.com/office/drawing/2014/main" id="{4282911B-61D3-4FF0-B6F8-959455CAD804}"/>
              </a:ext>
            </a:extLst>
          </p:cNvPr>
          <p:cNvSpPr>
            <a:spLocks noGrp="1"/>
          </p:cNvSpPr>
          <p:nvPr>
            <p:ph type="title" hasCustomPrompt="1"/>
          </p:nvPr>
        </p:nvSpPr>
        <p:spPr>
          <a:xfrm>
            <a:off x="914400" y="908720"/>
            <a:ext cx="4677544"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
        <p:nvSpPr>
          <p:cNvPr id="12" name="Text Placeholder 2">
            <a:extLst>
              <a:ext uri="{FF2B5EF4-FFF2-40B4-BE49-F238E27FC236}">
                <a16:creationId xmlns:a16="http://schemas.microsoft.com/office/drawing/2014/main" id="{D4C656BF-3C5E-45CA-AB00-C9317B7D703A}"/>
              </a:ext>
            </a:extLst>
          </p:cNvPr>
          <p:cNvSpPr>
            <a:spLocks noGrp="1"/>
          </p:cNvSpPr>
          <p:nvPr>
            <p:ph type="body" sz="quarter" idx="12" hasCustomPrompt="1"/>
          </p:nvPr>
        </p:nvSpPr>
        <p:spPr>
          <a:xfrm>
            <a:off x="914400" y="1676400"/>
            <a:ext cx="4677544"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Tree>
    <p:extLst>
      <p:ext uri="{BB962C8B-B14F-4D97-AF65-F5344CB8AC3E}">
        <p14:creationId xmlns:p14="http://schemas.microsoft.com/office/powerpoint/2010/main" val="1563295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Content in column with large image + Summary">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914400" y="1700807"/>
            <a:ext cx="6120000" cy="370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7" name="Text Placeholder 2">
            <a:extLst>
              <a:ext uri="{FF2B5EF4-FFF2-40B4-BE49-F238E27FC236}">
                <a16:creationId xmlns:a16="http://schemas.microsoft.com/office/drawing/2014/main" id="{64311C44-7487-4867-8765-2F776CB8C8FB}"/>
              </a:ext>
            </a:extLst>
          </p:cNvPr>
          <p:cNvSpPr>
            <a:spLocks noGrp="1"/>
          </p:cNvSpPr>
          <p:nvPr>
            <p:ph type="body" sz="quarter" idx="11" hasCustomPrompt="1"/>
          </p:nvPr>
        </p:nvSpPr>
        <p:spPr>
          <a:xfrm>
            <a:off x="914399" y="5635845"/>
            <a:ext cx="9792000" cy="612000"/>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US"/>
              <a:t>Summary - 16 should be the smallest font size. The conclusion should only have two lines.</a:t>
            </a:r>
            <a:endParaRPr lang="fr-BE"/>
          </a:p>
        </p:txBody>
      </p:sp>
      <p:sp>
        <p:nvSpPr>
          <p:cNvPr id="12" name="Text Placeholder 2">
            <a:extLst>
              <a:ext uri="{FF2B5EF4-FFF2-40B4-BE49-F238E27FC236}">
                <a16:creationId xmlns:a16="http://schemas.microsoft.com/office/drawing/2014/main" id="{6E913027-C08A-4620-B1DC-E7E0A29CBB56}"/>
              </a:ext>
            </a:extLst>
          </p:cNvPr>
          <p:cNvSpPr>
            <a:spLocks noGrp="1"/>
          </p:cNvSpPr>
          <p:nvPr>
            <p:ph type="body" sz="quarter" idx="12" hasCustomPrompt="1"/>
          </p:nvPr>
        </p:nvSpPr>
        <p:spPr>
          <a:xfrm>
            <a:off x="7213200" y="1676400"/>
            <a:ext cx="3491312"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
        <p:nvSpPr>
          <p:cNvPr id="9" name="Titelplatzhalter 41">
            <a:extLst>
              <a:ext uri="{FF2B5EF4-FFF2-40B4-BE49-F238E27FC236}">
                <a16:creationId xmlns:a16="http://schemas.microsoft.com/office/drawing/2014/main" id="{D88470A3-878C-4D62-B2D5-8F25B634A12E}"/>
              </a:ext>
            </a:extLst>
          </p:cNvPr>
          <p:cNvSpPr>
            <a:spLocks noGrp="1"/>
          </p:cNvSpPr>
          <p:nvPr>
            <p:ph type="title" hasCustomPrompt="1"/>
          </p:nvPr>
        </p:nvSpPr>
        <p:spPr>
          <a:xfrm>
            <a:off x="914400" y="908720"/>
            <a:ext cx="9448798"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Tree>
    <p:extLst>
      <p:ext uri="{BB962C8B-B14F-4D97-AF65-F5344CB8AC3E}">
        <p14:creationId xmlns:p14="http://schemas.microsoft.com/office/powerpoint/2010/main" val="2922859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E380D3-D43C-1BBD-B108-46EDA656D8CD}"/>
              </a:ext>
            </a:extLst>
          </p:cNvPr>
          <p:cNvGraphicFramePr>
            <a:graphicFrameLocks noChangeAspect="1"/>
          </p:cNvGraphicFramePr>
          <p:nvPr userDrawn="1">
            <p:custDataLst>
              <p:tags r:id="rId1"/>
            </p:custDataLst>
          </p:nvPr>
        </p:nvGraphicFramePr>
        <p:xfrm>
          <a:off x="1812" y="1440"/>
          <a:ext cx="1811" cy="1440"/>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think-cell data - do not delete" hidden="1">
                        <a:extLst>
                          <a:ext uri="{FF2B5EF4-FFF2-40B4-BE49-F238E27FC236}">
                            <a16:creationId xmlns:a16="http://schemas.microsoft.com/office/drawing/2014/main" id="{EAE380D3-D43C-1BBD-B108-46EDA656D8CD}"/>
                          </a:ext>
                        </a:extLst>
                      </p:cNvPr>
                      <p:cNvPicPr/>
                      <p:nvPr/>
                    </p:nvPicPr>
                    <p:blipFill>
                      <a:blip r:embed="rId4"/>
                      <a:stretch>
                        <a:fillRect/>
                      </a:stretch>
                    </p:blipFill>
                    <p:spPr>
                      <a:xfrm>
                        <a:off x="1812" y="1440"/>
                        <a:ext cx="1811" cy="1440"/>
                      </a:xfrm>
                      <a:prstGeom prst="rect">
                        <a:avLst/>
                      </a:prstGeom>
                    </p:spPr>
                  </p:pic>
                </p:oleObj>
              </mc:Fallback>
            </mc:AlternateContent>
          </a:graphicData>
        </a:graphic>
      </p:graphicFrame>
      <p:sp>
        <p:nvSpPr>
          <p:cNvPr id="5" name="Inhaltsplatzhalter 14"/>
          <p:cNvSpPr>
            <a:spLocks noGrp="1"/>
          </p:cNvSpPr>
          <p:nvPr>
            <p:ph sz="quarter" idx="13" hasCustomPrompt="1"/>
          </p:nvPr>
        </p:nvSpPr>
        <p:spPr>
          <a:xfrm>
            <a:off x="479425" y="1557342"/>
            <a:ext cx="11269662" cy="4535487"/>
          </a:xfrm>
        </p:spPr>
        <p:txBody>
          <a:bodyPr>
            <a:noAutofit/>
          </a:bodyPr>
          <a:lstStyle>
            <a:lvl1pPr marL="227169" indent="-227169" rtl="0">
              <a:buClr>
                <a:srgbClr val="5C2483"/>
              </a:buClr>
              <a:buFont typeface="Arial" panose="020B0604020202020204" pitchFamily="34" charset="0"/>
              <a:buChar char="•"/>
              <a:defRPr sz="1192"/>
            </a:lvl1pPr>
            <a:lvl2pPr rtl="0">
              <a:defRPr sz="1192"/>
            </a:lvl2pPr>
            <a:lvl3pPr rtl="0">
              <a:buClr>
                <a:srgbClr val="5C2483"/>
              </a:buClr>
              <a:defRPr sz="954"/>
            </a:lvl3pPr>
            <a:lvl4pPr rtl="0">
              <a:buClr>
                <a:srgbClr val="5C2483"/>
              </a:buClr>
              <a:defRPr sz="795"/>
            </a:lvl4pPr>
            <a:lvl5pPr rtl="0">
              <a:buClr>
                <a:srgbClr val="5C2483"/>
              </a:buClr>
              <a:defRPr sz="636"/>
            </a:lvl5pPr>
            <a:lvl6pPr marL="685239" indent="-121426">
              <a:buClr>
                <a:srgbClr val="5C2483"/>
              </a:buClr>
              <a:buFont typeface="Arial" panose="020B0604020202020204" pitchFamily="34" charset="0"/>
              <a:buChar char="•"/>
              <a:defRPr lang="de-DE" sz="636" dirty="0">
                <a:solidFill>
                  <a:schemeClr val="tx1"/>
                </a:solidFill>
                <a:latin typeface="+mn-lt"/>
              </a:defRPr>
            </a:lvl6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14"/>
          <p:cNvSpPr>
            <a:spLocks noGrp="1"/>
          </p:cNvSpPr>
          <p:nvPr>
            <p:ph type="body" sz="quarter" idx="14" hasCustomPrompt="1"/>
          </p:nvPr>
        </p:nvSpPr>
        <p:spPr>
          <a:xfrm>
            <a:off x="479425" y="333376"/>
            <a:ext cx="9901238" cy="431800"/>
          </a:xfrm>
        </p:spPr>
        <p:txBody>
          <a:bodyPr tIns="0" rIns="0" bIns="0">
            <a:noAutofit/>
          </a:bodyPr>
          <a:lstStyle>
            <a:lvl1pPr rtl="0">
              <a:defRPr sz="2385" b="1" cap="all" baseline="0"/>
            </a:lvl1pPr>
          </a:lstStyle>
          <a:p>
            <a:pPr lvl="0"/>
            <a:r>
              <a:rPr lang="de-DE"/>
              <a:t>Titelzeile</a:t>
            </a:r>
          </a:p>
        </p:txBody>
      </p:sp>
      <p:sp>
        <p:nvSpPr>
          <p:cNvPr id="17" name="Textplatzhalter 16"/>
          <p:cNvSpPr>
            <a:spLocks noGrp="1"/>
          </p:cNvSpPr>
          <p:nvPr>
            <p:ph type="body" sz="quarter" idx="15" hasCustomPrompt="1"/>
          </p:nvPr>
        </p:nvSpPr>
        <p:spPr>
          <a:xfrm>
            <a:off x="479425" y="765176"/>
            <a:ext cx="9901238" cy="395288"/>
          </a:xfrm>
        </p:spPr>
        <p:txBody>
          <a:bodyPr tIns="0" rIns="0" bIns="0">
            <a:noAutofit/>
          </a:bodyPr>
          <a:lstStyle>
            <a:lvl1pPr rtl="0">
              <a:defRPr sz="1988" cap="all" baseline="0"/>
            </a:lvl1pPr>
          </a:lstStyle>
          <a:p>
            <a:pPr lvl="0"/>
            <a:r>
              <a:rPr lang="de-DE"/>
              <a:t>Unterzeile</a:t>
            </a:r>
          </a:p>
        </p:txBody>
      </p:sp>
      <p:sp>
        <p:nvSpPr>
          <p:cNvPr id="3" name="Datumsplatzhalter 2"/>
          <p:cNvSpPr>
            <a:spLocks noGrp="1"/>
          </p:cNvSpPr>
          <p:nvPr>
            <p:ph type="dt" sz="half" idx="16"/>
          </p:nvPr>
        </p:nvSpPr>
        <p:spPr/>
        <p:txBody>
          <a:bodyPr/>
          <a:lstStyle>
            <a:lvl1pPr rtl="0">
              <a:defRPr/>
            </a:lvl1pPr>
          </a:lstStyle>
          <a:p>
            <a:endParaRPr lang="de-DE"/>
          </a:p>
        </p:txBody>
      </p:sp>
      <p:sp>
        <p:nvSpPr>
          <p:cNvPr id="4" name="Fußzeilenplatzhalter 3"/>
          <p:cNvSpPr>
            <a:spLocks noGrp="1"/>
          </p:cNvSpPr>
          <p:nvPr>
            <p:ph type="ftr" sz="quarter" idx="17"/>
          </p:nvPr>
        </p:nvSpPr>
        <p:spPr/>
        <p:txBody>
          <a:bodyPr/>
          <a:lstStyle>
            <a:lvl1pPr rtl="0">
              <a:defRPr/>
            </a:lvl1pPr>
          </a:lstStyle>
          <a:p>
            <a:r>
              <a:rPr lang="de-DE"/>
              <a:t>  | </a:t>
            </a:r>
          </a:p>
        </p:txBody>
      </p:sp>
      <p:sp>
        <p:nvSpPr>
          <p:cNvPr id="7" name="Foliennummernplatzhalter 6"/>
          <p:cNvSpPr>
            <a:spLocks noGrp="1"/>
          </p:cNvSpPr>
          <p:nvPr>
            <p:ph type="sldNum" sz="quarter" idx="18"/>
          </p:nvPr>
        </p:nvSpPr>
        <p:spPr/>
        <p:txBody>
          <a:bodyPr/>
          <a:lstStyle>
            <a:lvl1pPr rtl="0">
              <a:defRPr/>
            </a:lvl1pPr>
          </a:lstStyle>
          <a:p>
            <a:fld id="{F261D492-7F4B-4A3C-808E-F109F4472C88}" type="slidenum">
              <a:rPr lang="de-DE" smtClean="0"/>
              <a:pPr/>
              <a:t>‹#›</a:t>
            </a:fld>
            <a:endParaRPr lang="de-DE"/>
          </a:p>
        </p:txBody>
      </p:sp>
    </p:spTree>
    <p:extLst>
      <p:ext uri="{BB962C8B-B14F-4D97-AF65-F5344CB8AC3E}">
        <p14:creationId xmlns:p14="http://schemas.microsoft.com/office/powerpoint/2010/main" val="880412484"/>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383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Supergrafi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942999" cy="4781006"/>
          </a:xfrm>
          <a:prstGeom prst="rect">
            <a:avLst/>
          </a:prstGeom>
        </p:spPr>
      </p:pic>
      <p:sp>
        <p:nvSpPr>
          <p:cNvPr id="2" name="Title 1"/>
          <p:cNvSpPr>
            <a:spLocks noGrp="1"/>
          </p:cNvSpPr>
          <p:nvPr>
            <p:ph type="ctrTitle" hasCustomPrompt="1"/>
          </p:nvPr>
        </p:nvSpPr>
        <p:spPr>
          <a:xfrm>
            <a:off x="3996267" y="1575836"/>
            <a:ext cx="7823522" cy="1846264"/>
          </a:xfrm>
        </p:spPr>
        <p:txBody>
          <a:bodyPr anchor="b"/>
          <a:lstStyle>
            <a:lvl1pPr algn="l">
              <a:spcBef>
                <a:spcPts val="400"/>
              </a:spcBef>
              <a:defRPr sz="4800" baseline="0">
                <a:solidFill>
                  <a:schemeClr val="accent2"/>
                </a:solidFill>
              </a:defRPr>
            </a:lvl1pPr>
          </a:lstStyle>
          <a:p>
            <a:r>
              <a:rPr lang="da-DK"/>
              <a:t>Indsæt overskrift</a:t>
            </a:r>
          </a:p>
        </p:txBody>
      </p:sp>
      <p:sp>
        <p:nvSpPr>
          <p:cNvPr id="3" name="Subtitle 2"/>
          <p:cNvSpPr>
            <a:spLocks noGrp="1"/>
          </p:cNvSpPr>
          <p:nvPr>
            <p:ph type="subTitle" idx="1" hasCustomPrompt="1"/>
          </p:nvPr>
        </p:nvSpPr>
        <p:spPr>
          <a:xfrm>
            <a:off x="3996267" y="3680864"/>
            <a:ext cx="7823522" cy="524933"/>
          </a:xfrm>
        </p:spPr>
        <p:txBody>
          <a:bodyPr/>
          <a:lstStyle>
            <a:lvl1pPr marL="0" indent="0" algn="l">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a:t>
            </a:fld>
            <a:endParaRPr lang="da-DK"/>
          </a:p>
        </p:txBody>
      </p:sp>
      <p:sp>
        <p:nvSpPr>
          <p:cNvPr id="9" name="Text Placeholder 8"/>
          <p:cNvSpPr>
            <a:spLocks noGrp="1"/>
          </p:cNvSpPr>
          <p:nvPr>
            <p:ph type="body" sz="quarter" idx="13" hasCustomPrompt="1"/>
          </p:nvPr>
        </p:nvSpPr>
        <p:spPr>
          <a:xfrm>
            <a:off x="3995737" y="4349729"/>
            <a:ext cx="7824075" cy="458788"/>
          </a:xfrm>
        </p:spPr>
        <p:txBody>
          <a:bodyPr/>
          <a:lstStyle>
            <a:lvl1pPr marL="0" indent="0">
              <a:spcBef>
                <a:spcPts val="0"/>
              </a:spcBef>
              <a:buFont typeface="Arial" panose="020B0604020202020204" pitchFamily="34" charset="0"/>
              <a:buNone/>
              <a:defRPr sz="2400" i="1">
                <a:solidFill>
                  <a:schemeClr val="tx2">
                    <a:lumMod val="75000"/>
                  </a:schemeClr>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spTree>
    <p:extLst>
      <p:ext uri="{BB962C8B-B14F-4D97-AF65-F5344CB8AC3E}">
        <p14:creationId xmlns:p14="http://schemas.microsoft.com/office/powerpoint/2010/main" val="2641589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a:t>Indsæt overskrift</a:t>
            </a:r>
          </a:p>
        </p:txBody>
      </p:sp>
      <p:sp>
        <p:nvSpPr>
          <p:cNvPr id="3" name="Content Placeholder 2"/>
          <p:cNvSpPr>
            <a:spLocks noGrp="1"/>
          </p:cNvSpPr>
          <p:nvPr>
            <p:ph idx="1" hasCustomPrompt="1"/>
          </p:nvPr>
        </p:nvSpPr>
        <p:spPr>
          <a:xfrm>
            <a:off x="982664" y="2852738"/>
            <a:ext cx="1022667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2047174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7" y="1196975"/>
            <a:ext cx="4921739" cy="4959350"/>
          </a:xfrm>
          <a:solidFill>
            <a:schemeClr val="bg1">
              <a:lumMod val="95000"/>
            </a:schemeClr>
          </a:solidFill>
        </p:spPr>
        <p:txBody>
          <a:bodyPr tIns="108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
        <p:nvSpPr>
          <p:cNvPr id="8" name="Title 7"/>
          <p:cNvSpPr>
            <a:spLocks noGrp="1"/>
          </p:cNvSpPr>
          <p:nvPr>
            <p:ph type="title" hasCustomPrompt="1"/>
          </p:nvPr>
        </p:nvSpPr>
        <p:spPr>
          <a:xfrm>
            <a:off x="982663" y="1196975"/>
            <a:ext cx="4933337" cy="719138"/>
          </a:xfrm>
        </p:spPr>
        <p:txBody>
          <a:bodyPr/>
          <a:lstStyle>
            <a:lvl1pPr>
              <a:defRPr baseline="0"/>
            </a:lvl1pPr>
          </a:lstStyle>
          <a:p>
            <a:r>
              <a:rPr lang="da-DK"/>
              <a:t>Indsæt overskrift</a:t>
            </a:r>
          </a:p>
        </p:txBody>
      </p:sp>
      <p:sp>
        <p:nvSpPr>
          <p:cNvPr id="13" name="Text Placeholder 12"/>
          <p:cNvSpPr>
            <a:spLocks noGrp="1"/>
          </p:cNvSpPr>
          <p:nvPr>
            <p:ph type="body" sz="quarter" idx="14" hasCustomPrompt="1"/>
          </p:nvPr>
        </p:nvSpPr>
        <p:spPr>
          <a:xfrm>
            <a:off x="982664" y="2852739"/>
            <a:ext cx="4933336" cy="3303586"/>
          </a:xfrm>
        </p:spPr>
        <p:txBody>
          <a:body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Pladsholder til tekst 9"/>
          <p:cNvSpPr>
            <a:spLocks noGrp="1"/>
          </p:cNvSpPr>
          <p:nvPr>
            <p:ph type="body" sz="quarter" idx="15" hasCustomPrompt="1"/>
          </p:nvPr>
        </p:nvSpPr>
        <p:spPr>
          <a:xfrm>
            <a:off x="982663" y="2024063"/>
            <a:ext cx="4933337"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177376637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6337127"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4081723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2"/>
          <p:cNvSpPr>
            <a:spLocks noGrp="1"/>
          </p:cNvSpPr>
          <p:nvPr>
            <p:ph idx="16" hasCustomPrompt="1"/>
          </p:nvPr>
        </p:nvSpPr>
        <p:spPr>
          <a:xfrm>
            <a:off x="4487069"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799147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16133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56B0860-E2FC-4046-BE7C-E6EA1D3C7267}"/>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986B7801-E3B9-8C49-9C6E-CA2439CD3D81}"/>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486B617-819F-D54A-871B-B63CD3758B26}"/>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8" name="Rektangel 7">
            <a:extLst>
              <a:ext uri="{FF2B5EF4-FFF2-40B4-BE49-F238E27FC236}">
                <a16:creationId xmlns:a16="http://schemas.microsoft.com/office/drawing/2014/main" id="{94D1D345-D353-6F4A-A586-8E5CDA0F43FC}"/>
              </a:ext>
            </a:extLst>
          </p:cNvPr>
          <p:cNvSpPr/>
          <p:nvPr userDrawn="1"/>
        </p:nvSpPr>
        <p:spPr>
          <a:xfrm>
            <a:off x="949705"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Pladsholder til tekst 15">
            <a:extLst>
              <a:ext uri="{FF2B5EF4-FFF2-40B4-BE49-F238E27FC236}">
                <a16:creationId xmlns:a16="http://schemas.microsoft.com/office/drawing/2014/main" id="{8E6A2F22-BEF4-6543-97DA-88F5BA3B8E44}"/>
              </a:ext>
            </a:extLst>
          </p:cNvPr>
          <p:cNvSpPr>
            <a:spLocks noGrp="1"/>
          </p:cNvSpPr>
          <p:nvPr>
            <p:ph type="body" sz="quarter" idx="14" hasCustomPrompt="1"/>
          </p:nvPr>
        </p:nvSpPr>
        <p:spPr>
          <a:xfrm>
            <a:off x="949705" y="2488040"/>
            <a:ext cx="4920028" cy="1405232"/>
          </a:xfrm>
        </p:spPr>
        <p:txBody>
          <a:bodyPr/>
          <a:lstStyle>
            <a:lvl1pPr algn="ctr">
              <a:defRPr sz="7500">
                <a:solidFill>
                  <a:schemeClr val="bg1"/>
                </a:solidFill>
              </a:defRPr>
            </a:lvl1pPr>
          </a:lstStyle>
          <a:p>
            <a:r>
              <a:rPr lang="da-DK"/>
              <a:t>PROGRAM</a:t>
            </a:r>
          </a:p>
        </p:txBody>
      </p:sp>
      <p:sp>
        <p:nvSpPr>
          <p:cNvPr id="11" name="Rektangel 10">
            <a:extLst>
              <a:ext uri="{FF2B5EF4-FFF2-40B4-BE49-F238E27FC236}">
                <a16:creationId xmlns:a16="http://schemas.microsoft.com/office/drawing/2014/main" id="{5D815E82-1046-D241-BFCC-C6BAD16F7C90}"/>
              </a:ext>
            </a:extLst>
          </p:cNvPr>
          <p:cNvSpPr/>
          <p:nvPr userDrawn="1"/>
        </p:nvSpPr>
        <p:spPr>
          <a:xfrm>
            <a:off x="6181582"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2" name="Pladsholder til tekst 13">
            <a:extLst>
              <a:ext uri="{FF2B5EF4-FFF2-40B4-BE49-F238E27FC236}">
                <a16:creationId xmlns:a16="http://schemas.microsoft.com/office/drawing/2014/main" id="{3F7C6172-494C-DD44-8F59-32C8484CFA05}"/>
              </a:ext>
            </a:extLst>
          </p:cNvPr>
          <p:cNvSpPr>
            <a:spLocks noGrp="1"/>
          </p:cNvSpPr>
          <p:nvPr>
            <p:ph type="body" sz="quarter" idx="13" hasCustomPrompt="1"/>
          </p:nvPr>
        </p:nvSpPr>
        <p:spPr>
          <a:xfrm>
            <a:off x="6742152" y="2108027"/>
            <a:ext cx="3798888" cy="3101517"/>
          </a:xfrm>
        </p:spPr>
        <p:txBody>
          <a:bodyPr/>
          <a:lstStyle>
            <a:lvl1pPr marL="342900" indent="-342900">
              <a:buFont typeface="Arial" panose="020B0604020202020204" pitchFamily="34" charset="0"/>
              <a:buChar char="•"/>
              <a:defRPr sz="2500">
                <a:solidFill>
                  <a:schemeClr val="bg1"/>
                </a:solidFill>
              </a:defRPr>
            </a:lvl1pPr>
          </a:lstStyle>
          <a:p>
            <a:r>
              <a:rPr lang="da-DK"/>
              <a:t>Tekst
Tekst 
Tekst 
 Tekst 
 Tekst</a:t>
            </a:r>
          </a:p>
          <a:p>
            <a:r>
              <a:rPr lang="da-DK"/>
              <a:t> Tekst</a:t>
            </a:r>
          </a:p>
          <a:p>
            <a:r>
              <a:rPr lang="da-DK"/>
              <a:t> Tekst</a:t>
            </a:r>
          </a:p>
        </p:txBody>
      </p:sp>
      <p:pic>
        <p:nvPicPr>
          <p:cNvPr id="13" name="Billede 12">
            <a:extLst>
              <a:ext uri="{FF2B5EF4-FFF2-40B4-BE49-F238E27FC236}">
                <a16:creationId xmlns:a16="http://schemas.microsoft.com/office/drawing/2014/main" id="{C036E63E-0936-6E48-B39F-028BB2CB9A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9158" y="3714967"/>
            <a:ext cx="2520372" cy="2398994"/>
          </a:xfrm>
          <a:prstGeom prst="rect">
            <a:avLst/>
          </a:prstGeom>
        </p:spPr>
      </p:pic>
    </p:spTree>
    <p:extLst>
      <p:ext uri="{BB962C8B-B14F-4D97-AF65-F5344CB8AC3E}">
        <p14:creationId xmlns:p14="http://schemas.microsoft.com/office/powerpoint/2010/main" val="415385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15700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022D2-711D-3B48-9664-6E97484392F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xt Placeholder 5">
            <a:extLst>
              <a:ext uri="{FF2B5EF4-FFF2-40B4-BE49-F238E27FC236}">
                <a16:creationId xmlns:a16="http://schemas.microsoft.com/office/drawing/2014/main" id="{33AD1A35-4CCE-1C47-BAAC-A29B69D42FD6}"/>
              </a:ext>
            </a:extLst>
          </p:cNvPr>
          <p:cNvSpPr>
            <a:spLocks noGrp="1"/>
          </p:cNvSpPr>
          <p:nvPr>
            <p:ph type="body" sz="quarter" idx="16" hasCustomPrompt="1"/>
          </p:nvPr>
        </p:nvSpPr>
        <p:spPr>
          <a:xfrm>
            <a:off x="2976231" y="3780149"/>
            <a:ext cx="6232180" cy="1470041"/>
          </a:xfrm>
        </p:spPr>
        <p:txBody>
          <a:bodyPr anchor="b" anchorCtr="0"/>
          <a:lstStyle>
            <a:lvl1pPr marL="0" indent="0" algn="ctr">
              <a:lnSpc>
                <a:spcPct val="83000"/>
              </a:lnSpc>
              <a:buFont typeface="Arial" panose="020B0604020202020204" pitchFamily="34" charset="0"/>
              <a:buNone/>
              <a:defRPr sz="5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 for nyt tema/emne</a:t>
            </a:r>
          </a:p>
        </p:txBody>
      </p:sp>
      <p:sp>
        <p:nvSpPr>
          <p:cNvPr id="11" name="Pladsholder til billede 21">
            <a:extLst>
              <a:ext uri="{FF2B5EF4-FFF2-40B4-BE49-F238E27FC236}">
                <a16:creationId xmlns:a16="http://schemas.microsoft.com/office/drawing/2014/main" id="{79C2A64C-C131-7147-B71D-EF7FA2871833}"/>
              </a:ext>
            </a:extLst>
          </p:cNvPr>
          <p:cNvSpPr>
            <a:spLocks noGrp="1"/>
          </p:cNvSpPr>
          <p:nvPr>
            <p:ph type="pic" sz="quarter" idx="22" hasCustomPrompt="1"/>
          </p:nvPr>
        </p:nvSpPr>
        <p:spPr>
          <a:xfrm>
            <a:off x="5161675" y="1580349"/>
            <a:ext cx="1861293" cy="1861293"/>
          </a:xfrm>
        </p:spPr>
        <p:txBody>
          <a:bodyPr anchor="ctr"/>
          <a:lstStyle>
            <a:lvl1pPr algn="ctr">
              <a:defRPr>
                <a:solidFill>
                  <a:schemeClr val="bg1"/>
                </a:solidFill>
              </a:defRPr>
            </a:lvl1pPr>
          </a:lstStyle>
          <a:p>
            <a:r>
              <a:rPr lang="da-DK"/>
              <a:t>Indsæt ikon</a:t>
            </a:r>
          </a:p>
        </p:txBody>
      </p:sp>
      <p:sp>
        <p:nvSpPr>
          <p:cNvPr id="5" name="Text Placeholder 5">
            <a:extLst>
              <a:ext uri="{FF2B5EF4-FFF2-40B4-BE49-F238E27FC236}">
                <a16:creationId xmlns:a16="http://schemas.microsoft.com/office/drawing/2014/main" id="{35A1DB3C-A15F-F44C-B74D-5E8BAEC926B7}"/>
              </a:ext>
            </a:extLst>
          </p:cNvPr>
          <p:cNvSpPr>
            <a:spLocks noGrp="1"/>
          </p:cNvSpPr>
          <p:nvPr>
            <p:ph type="body" sz="quarter" idx="23" hasCustomPrompt="1"/>
          </p:nvPr>
        </p:nvSpPr>
        <p:spPr>
          <a:xfrm>
            <a:off x="2976231" y="5355771"/>
            <a:ext cx="6232180" cy="837848"/>
          </a:xfrm>
        </p:spPr>
        <p:txBody>
          <a:bodyPr anchor="t" anchorCtr="0"/>
          <a:lstStyle>
            <a:lvl1pPr marL="0" indent="0" algn="ctr">
              <a:lnSpc>
                <a:spcPct val="83000"/>
              </a:lnSpc>
              <a:buFont typeface="Arial" panose="020B0604020202020204" pitchFamily="34" charset="0"/>
              <a:buNone/>
              <a:defRPr sz="2000" cap="none">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evt. kort understøttende tekst</a:t>
            </a:r>
          </a:p>
        </p:txBody>
      </p:sp>
    </p:spTree>
    <p:extLst>
      <p:ext uri="{BB962C8B-B14F-4D97-AF65-F5344CB8AC3E}">
        <p14:creationId xmlns:p14="http://schemas.microsoft.com/office/powerpoint/2010/main" val="669985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billede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8" y="0"/>
            <a:ext cx="5916612" cy="6858000"/>
          </a:xfrm>
          <a:solidFill>
            <a:schemeClr val="bg1">
              <a:lumMod val="95000"/>
            </a:schemeClr>
          </a:solidFill>
        </p:spPr>
        <p:txBody>
          <a:bodyPr tIns="90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4" name="Rectangle 3"/>
          <p:cNvSpPr/>
          <p:nvPr userDrawn="1"/>
        </p:nvSpPr>
        <p:spPr>
          <a:xfrm>
            <a:off x="0" y="0"/>
            <a:ext cx="627538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8" name="Title 7"/>
          <p:cNvSpPr>
            <a:spLocks noGrp="1"/>
          </p:cNvSpPr>
          <p:nvPr>
            <p:ph type="title" hasCustomPrompt="1"/>
          </p:nvPr>
        </p:nvSpPr>
        <p:spPr>
          <a:xfrm>
            <a:off x="658814"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648001"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brødtekst</a:t>
            </a:r>
          </a:p>
          <a:p>
            <a:pPr lvl="1"/>
            <a:r>
              <a:rPr lang="da-DK"/>
              <a:t>Second </a:t>
            </a:r>
            <a:r>
              <a:rPr lang="da-DK" err="1"/>
              <a:t>level</a:t>
            </a:r>
            <a:endParaRPr lang="da-DK"/>
          </a:p>
        </p:txBody>
      </p:sp>
    </p:spTree>
    <p:extLst>
      <p:ext uri="{BB962C8B-B14F-4D97-AF65-F5344CB8AC3E}">
        <p14:creationId xmlns:p14="http://schemas.microsoft.com/office/powerpoint/2010/main" val="3040024083"/>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fakta bokse">
    <p:spTree>
      <p:nvGrpSpPr>
        <p:cNvPr id="1" name=""/>
        <p:cNvGrpSpPr/>
        <p:nvPr/>
      </p:nvGrpSpPr>
      <p:grpSpPr>
        <a:xfrm>
          <a:off x="0" y="0"/>
          <a:ext cx="0" cy="0"/>
          <a:chOff x="0" y="0"/>
          <a:chExt cx="0" cy="0"/>
        </a:xfrm>
      </p:grpSpPr>
      <p:sp>
        <p:nvSpPr>
          <p:cNvPr id="4" name="Rectangle 3"/>
          <p:cNvSpPr/>
          <p:nvPr userDrawn="1"/>
        </p:nvSpPr>
        <p:spPr>
          <a:xfrm>
            <a:off x="0" y="0"/>
            <a:ext cx="61085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8" name="Title 7"/>
          <p:cNvSpPr>
            <a:spLocks noGrp="1"/>
          </p:cNvSpPr>
          <p:nvPr>
            <p:ph type="title" hasCustomPrompt="1"/>
          </p:nvPr>
        </p:nvSpPr>
        <p:spPr>
          <a:xfrm>
            <a:off x="894486"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1" name="Rectangle 3">
            <a:extLst>
              <a:ext uri="{FF2B5EF4-FFF2-40B4-BE49-F238E27FC236}">
                <a16:creationId xmlns:a16="http://schemas.microsoft.com/office/drawing/2014/main" id="{45C937D3-2FD3-D148-9B52-28210AC27B20}"/>
              </a:ext>
            </a:extLst>
          </p:cNvPr>
          <p:cNvSpPr/>
          <p:nvPr userDrawn="1"/>
        </p:nvSpPr>
        <p:spPr>
          <a:xfrm>
            <a:off x="6108568" y="0"/>
            <a:ext cx="60834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Text Placeholder 12">
            <a:extLst>
              <a:ext uri="{FF2B5EF4-FFF2-40B4-BE49-F238E27FC236}">
                <a16:creationId xmlns:a16="http://schemas.microsoft.com/office/drawing/2014/main" id="{03A224DA-2850-CB41-8EBA-23FB13A4AF0E}"/>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5">
            <a:extLst>
              <a:ext uri="{FF2B5EF4-FFF2-40B4-BE49-F238E27FC236}">
                <a16:creationId xmlns:a16="http://schemas.microsoft.com/office/drawing/2014/main" id="{EB37FB4A-7EE7-7342-AF40-FDD92B4E8767}"/>
              </a:ext>
            </a:extLst>
          </p:cNvPr>
          <p:cNvSpPr>
            <a:spLocks noGrp="1"/>
          </p:cNvSpPr>
          <p:nvPr>
            <p:ph type="body" sz="quarter" idx="16" hasCustomPrompt="1"/>
          </p:nvPr>
        </p:nvSpPr>
        <p:spPr>
          <a:xfrm>
            <a:off x="7003054" y="1196976"/>
            <a:ext cx="4222982" cy="1547812"/>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Tree>
    <p:extLst>
      <p:ext uri="{BB962C8B-B14F-4D97-AF65-F5344CB8AC3E}">
        <p14:creationId xmlns:p14="http://schemas.microsoft.com/office/powerpoint/2010/main" val="3063736875"/>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fakta bokse">
    <p:bg>
      <p:bgRef idx="1001">
        <a:schemeClr val="bg1"/>
      </p:bgRef>
    </p:bg>
    <p:spTree>
      <p:nvGrpSpPr>
        <p:cNvPr id="1" name=""/>
        <p:cNvGrpSpPr/>
        <p:nvPr/>
      </p:nvGrpSpPr>
      <p:grpSpPr>
        <a:xfrm>
          <a:off x="0" y="0"/>
          <a:ext cx="0" cy="0"/>
          <a:chOff x="0" y="0"/>
          <a:chExt cx="0" cy="0"/>
        </a:xfrm>
      </p:grpSpPr>
      <p:sp>
        <p:nvSpPr>
          <p:cNvPr id="7" name="Blå baggrund"/>
          <p:cNvSpPr/>
          <p:nvPr userDrawn="1"/>
        </p:nvSpPr>
        <p:spPr>
          <a:xfrm>
            <a:off x="-1" y="0"/>
            <a:ext cx="406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Mørk blå baggrund"/>
          <p:cNvSpPr/>
          <p:nvPr userDrawn="1"/>
        </p:nvSpPr>
        <p:spPr>
          <a:xfrm>
            <a:off x="4063800" y="0"/>
            <a:ext cx="4064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9" name="Grøn baggrund"/>
          <p:cNvSpPr/>
          <p:nvPr userDrawn="1"/>
        </p:nvSpPr>
        <p:spPr>
          <a:xfrm>
            <a:off x="8128200" y="0"/>
            <a:ext cx="4064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92199" y="1196975"/>
            <a:ext cx="2880000" cy="1044000"/>
          </a:xfrm>
        </p:spPr>
        <p:txBody>
          <a:bodyPr/>
          <a:lstStyle>
            <a:lvl1pPr algn="ctr">
              <a:defRPr>
                <a:solidFill>
                  <a:schemeClr val="tx1"/>
                </a:solidFill>
              </a:defRPr>
            </a:lvl1pPr>
          </a:lstStyle>
          <a:p>
            <a:r>
              <a:rPr lang="da-DK"/>
              <a:t>Indsæt fakta</a:t>
            </a:r>
          </a:p>
        </p:txBody>
      </p:sp>
      <p:sp>
        <p:nvSpPr>
          <p:cNvPr id="11" name="Text Placeholder 2"/>
          <p:cNvSpPr>
            <a:spLocks noGrp="1"/>
          </p:cNvSpPr>
          <p:nvPr>
            <p:ph type="body" sz="quarter" idx="13" hasCustomPrompt="1"/>
          </p:nvPr>
        </p:nvSpPr>
        <p:spPr>
          <a:xfrm>
            <a:off x="592199" y="2335214"/>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3" name="Text Placeholder 3"/>
          <p:cNvSpPr>
            <a:spLocks noGrp="1"/>
          </p:cNvSpPr>
          <p:nvPr>
            <p:ph type="body" sz="quarter" idx="14" hasCustomPrompt="1"/>
          </p:nvPr>
        </p:nvSpPr>
        <p:spPr>
          <a:xfrm>
            <a:off x="4641608"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
        <p:nvSpPr>
          <p:cNvPr id="14" name="Text Placeholder 4"/>
          <p:cNvSpPr>
            <a:spLocks noGrp="1"/>
          </p:cNvSpPr>
          <p:nvPr>
            <p:ph type="body" sz="quarter" idx="15" hasCustomPrompt="1"/>
          </p:nvPr>
        </p:nvSpPr>
        <p:spPr>
          <a:xfrm>
            <a:off x="4637758" y="2335213"/>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6" name="Text Placeholder 6"/>
          <p:cNvSpPr>
            <a:spLocks noGrp="1"/>
          </p:cNvSpPr>
          <p:nvPr>
            <p:ph type="body" sz="quarter" idx="17" hasCustomPrompt="1"/>
          </p:nvPr>
        </p:nvSpPr>
        <p:spPr>
          <a:xfrm>
            <a:off x="8701559" y="2335213"/>
            <a:ext cx="2880000" cy="3821112"/>
          </a:xfrm>
        </p:spPr>
        <p:txBody>
          <a:bodyPr/>
          <a:lstStyle>
            <a:lvl1pPr marL="0" indent="0" algn="ctr">
              <a:buFont typeface="Arial"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3" name="Date Placeholder 2"/>
          <p:cNvSpPr>
            <a:spLocks noGrp="1"/>
          </p:cNvSpPr>
          <p:nvPr>
            <p:ph type="dt" sz="half" idx="10"/>
          </p:nvPr>
        </p:nvSpPr>
        <p:spPr>
          <a:xfrm>
            <a:off x="0" y="6948000"/>
            <a:ext cx="0" cy="0"/>
          </a:xfrm>
        </p:spPr>
        <p:txBody>
          <a:bodyPr/>
          <a:lstStyle>
            <a:lvl1pPr>
              <a:defRPr sz="100">
                <a:noFill/>
              </a:defRPr>
            </a:lvl1pPr>
          </a:lstStyle>
          <a:p>
            <a:endParaRPr lang="da-DK"/>
          </a:p>
        </p:txBody>
      </p:sp>
      <p:sp>
        <p:nvSpPr>
          <p:cNvPr id="4" name="Footer Placeholder 3"/>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5" name="Slide Number Placeholder 4"/>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17" name="Rectangle 16"/>
          <p:cNvSpPr/>
          <p:nvPr userDrawn="1"/>
        </p:nvSpPr>
        <p:spPr>
          <a:xfrm>
            <a:off x="626458" y="2635420"/>
            <a:ext cx="646112" cy="2428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8" name="Text Placeholder 3">
            <a:extLst>
              <a:ext uri="{FF2B5EF4-FFF2-40B4-BE49-F238E27FC236}">
                <a16:creationId xmlns:a16="http://schemas.microsoft.com/office/drawing/2014/main" id="{50589394-5D7C-2F4F-8AB5-24F785BCD2BF}"/>
              </a:ext>
            </a:extLst>
          </p:cNvPr>
          <p:cNvSpPr>
            <a:spLocks noGrp="1"/>
          </p:cNvSpPr>
          <p:nvPr>
            <p:ph type="body" sz="quarter" idx="18" hasCustomPrompt="1"/>
          </p:nvPr>
        </p:nvSpPr>
        <p:spPr>
          <a:xfrm>
            <a:off x="8698453"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Tree>
    <p:extLst>
      <p:ext uri="{BB962C8B-B14F-4D97-AF65-F5344CB8AC3E}">
        <p14:creationId xmlns:p14="http://schemas.microsoft.com/office/powerpoint/2010/main" val="229342169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e fakta bokse med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1184C-B22A-AD40-8EC2-6DB7F8554D36}"/>
              </a:ext>
            </a:extLst>
          </p:cNvPr>
          <p:cNvSpPr>
            <a:spLocks noGrp="1"/>
          </p:cNvSpPr>
          <p:nvPr>
            <p:ph type="title" hasCustomPrompt="1"/>
          </p:nvPr>
        </p:nvSpPr>
        <p:spPr/>
        <p:txBody>
          <a:bodyPr/>
          <a:lstStyle>
            <a:lvl1pPr>
              <a:defRPr/>
            </a:lvl1pPr>
          </a:lstStyle>
          <a:p>
            <a:r>
              <a:rPr lang="da-DK"/>
              <a:t>Indsæt overskrift</a:t>
            </a:r>
          </a:p>
        </p:txBody>
      </p:sp>
      <p:sp>
        <p:nvSpPr>
          <p:cNvPr id="20" name="Pladsholder til tekst 20">
            <a:extLst>
              <a:ext uri="{FF2B5EF4-FFF2-40B4-BE49-F238E27FC236}">
                <a16:creationId xmlns:a16="http://schemas.microsoft.com/office/drawing/2014/main" id="{589E580B-CAF0-0843-9549-CC4DC8EB8383}"/>
              </a:ext>
            </a:extLst>
          </p:cNvPr>
          <p:cNvSpPr>
            <a:spLocks noGrp="1"/>
          </p:cNvSpPr>
          <p:nvPr>
            <p:ph type="body" sz="quarter" idx="18"/>
          </p:nvPr>
        </p:nvSpPr>
        <p:spPr>
          <a:xfrm>
            <a:off x="982662" y="2227943"/>
            <a:ext cx="3248251" cy="4126359"/>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1" name="Pladsholder til tekst 20">
            <a:extLst>
              <a:ext uri="{FF2B5EF4-FFF2-40B4-BE49-F238E27FC236}">
                <a16:creationId xmlns:a16="http://schemas.microsoft.com/office/drawing/2014/main" id="{E173464F-0D76-D747-8AD0-2735D2AA339C}"/>
              </a:ext>
            </a:extLst>
          </p:cNvPr>
          <p:cNvSpPr>
            <a:spLocks noGrp="1"/>
          </p:cNvSpPr>
          <p:nvPr>
            <p:ph type="body" sz="quarter" idx="19"/>
          </p:nvPr>
        </p:nvSpPr>
        <p:spPr>
          <a:xfrm>
            <a:off x="4465769" y="2227943"/>
            <a:ext cx="3248251" cy="4126359"/>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2" name="Pladsholder til tekst 20">
            <a:extLst>
              <a:ext uri="{FF2B5EF4-FFF2-40B4-BE49-F238E27FC236}">
                <a16:creationId xmlns:a16="http://schemas.microsoft.com/office/drawing/2014/main" id="{D7009CD0-C6D3-DA47-9564-AA91F054FE89}"/>
              </a:ext>
            </a:extLst>
          </p:cNvPr>
          <p:cNvSpPr>
            <a:spLocks noGrp="1"/>
          </p:cNvSpPr>
          <p:nvPr>
            <p:ph type="body" sz="quarter" idx="20"/>
          </p:nvPr>
        </p:nvSpPr>
        <p:spPr>
          <a:xfrm>
            <a:off x="7948876" y="2227943"/>
            <a:ext cx="3248251" cy="4126359"/>
          </a:xfrm>
          <a:solidFill>
            <a:schemeClr val="accent6">
              <a:lumMod val="75000"/>
            </a:schemeClr>
          </a:solidFill>
        </p:spPr>
        <p:txBody>
          <a:bodyPr/>
          <a:lstStyle>
            <a:lvl1pPr>
              <a:defRPr>
                <a:solidFill>
                  <a:schemeClr val="accent6">
                    <a:lumMod val="75000"/>
                  </a:schemeClr>
                </a:solidFill>
              </a:defRPr>
            </a:lvl1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2B673409-9F47-FB45-A48A-89910EF4B457}"/>
              </a:ext>
            </a:extLst>
          </p:cNvPr>
          <p:cNvSpPr>
            <a:spLocks noGrp="1"/>
          </p:cNvSpPr>
          <p:nvPr>
            <p:ph type="body" sz="quarter" idx="14" hasCustomPrompt="1"/>
          </p:nvPr>
        </p:nvSpPr>
        <p:spPr>
          <a:xfrm>
            <a:off x="1294667"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3">
            <a:extLst>
              <a:ext uri="{FF2B5EF4-FFF2-40B4-BE49-F238E27FC236}">
                <a16:creationId xmlns:a16="http://schemas.microsoft.com/office/drawing/2014/main" id="{774B29C6-58EB-D34C-9127-ACEA3C842249}"/>
              </a:ext>
            </a:extLst>
          </p:cNvPr>
          <p:cNvSpPr>
            <a:spLocks noGrp="1"/>
          </p:cNvSpPr>
          <p:nvPr>
            <p:ph type="body" sz="quarter" idx="23" hasCustomPrompt="1"/>
          </p:nvPr>
        </p:nvSpPr>
        <p:spPr>
          <a:xfrm>
            <a:off x="4727295"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3">
            <a:extLst>
              <a:ext uri="{FF2B5EF4-FFF2-40B4-BE49-F238E27FC236}">
                <a16:creationId xmlns:a16="http://schemas.microsoft.com/office/drawing/2014/main" id="{891A87E3-BEAA-A645-A475-1D81C3B49655}"/>
              </a:ext>
            </a:extLst>
          </p:cNvPr>
          <p:cNvSpPr>
            <a:spLocks noGrp="1"/>
          </p:cNvSpPr>
          <p:nvPr>
            <p:ph type="body" sz="quarter" idx="25" hasCustomPrompt="1"/>
          </p:nvPr>
        </p:nvSpPr>
        <p:spPr>
          <a:xfrm>
            <a:off x="8217980"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Pladsholder til dato 2">
            <a:extLst>
              <a:ext uri="{FF2B5EF4-FFF2-40B4-BE49-F238E27FC236}">
                <a16:creationId xmlns:a16="http://schemas.microsoft.com/office/drawing/2014/main" id="{6163A414-1DB0-E44F-AA68-084AD5F92A3D}"/>
              </a:ext>
            </a:extLst>
          </p:cNvPr>
          <p:cNvSpPr>
            <a:spLocks noGrp="1"/>
          </p:cNvSpPr>
          <p:nvPr>
            <p:ph type="dt" sz="half" idx="10"/>
          </p:nvPr>
        </p:nvSpPr>
        <p:spPr>
          <a:xfrm>
            <a:off x="8707583" y="6525816"/>
            <a:ext cx="2489544" cy="180000"/>
          </a:xfrm>
        </p:spPr>
        <p:txBody>
          <a:bodyPr/>
          <a:lstStyle/>
          <a:p>
            <a:endParaRPr lang="en-GB"/>
          </a:p>
        </p:txBody>
      </p:sp>
      <p:sp>
        <p:nvSpPr>
          <p:cNvPr id="33" name="Pladsholder til sidefod 3">
            <a:extLst>
              <a:ext uri="{FF2B5EF4-FFF2-40B4-BE49-F238E27FC236}">
                <a16:creationId xmlns:a16="http://schemas.microsoft.com/office/drawing/2014/main" id="{D5BDAAB7-64D3-6F4A-B353-FD3D427AA9B4}"/>
              </a:ext>
            </a:extLst>
          </p:cNvPr>
          <p:cNvSpPr>
            <a:spLocks noGrp="1"/>
          </p:cNvSpPr>
          <p:nvPr>
            <p:ph type="ftr" sz="quarter" idx="11"/>
          </p:nvPr>
        </p:nvSpPr>
        <p:spPr>
          <a:xfrm>
            <a:off x="368559" y="6525816"/>
            <a:ext cx="8182359" cy="180000"/>
          </a:xfrm>
        </p:spPr>
        <p:txBody>
          <a:bodyPr/>
          <a:lstStyle/>
          <a:p>
            <a:endParaRPr lang="en-GB"/>
          </a:p>
        </p:txBody>
      </p:sp>
      <p:sp>
        <p:nvSpPr>
          <p:cNvPr id="34" name="Pladsholder til slidenummer 4">
            <a:extLst>
              <a:ext uri="{FF2B5EF4-FFF2-40B4-BE49-F238E27FC236}">
                <a16:creationId xmlns:a16="http://schemas.microsoft.com/office/drawing/2014/main" id="{69B55418-5C62-9B4C-862D-AC2428413CA1}"/>
              </a:ext>
            </a:extLst>
          </p:cNvPr>
          <p:cNvSpPr>
            <a:spLocks noGrp="1"/>
          </p:cNvSpPr>
          <p:nvPr>
            <p:ph type="sldNum" sz="quarter" idx="12"/>
          </p:nvPr>
        </p:nvSpPr>
        <p:spPr>
          <a:xfrm>
            <a:off x="11209338" y="6525816"/>
            <a:ext cx="610451" cy="180000"/>
          </a:xfrm>
        </p:spPr>
        <p:txBody>
          <a:bodyPr/>
          <a:lstStyle/>
          <a:p>
            <a:fld id="{24C8C45C-947F-4981-8B3F-4F32E973C901}" type="slidenum">
              <a:rPr lang="en-GB" smtClean="0"/>
              <a:pPr/>
              <a:t>‹#›</a:t>
            </a:fld>
            <a:endParaRPr lang="en-GB"/>
          </a:p>
        </p:txBody>
      </p:sp>
      <p:sp>
        <p:nvSpPr>
          <p:cNvPr id="15" name="Text Placeholder 12">
            <a:extLst>
              <a:ext uri="{FF2B5EF4-FFF2-40B4-BE49-F238E27FC236}">
                <a16:creationId xmlns:a16="http://schemas.microsoft.com/office/drawing/2014/main" id="{DADE3066-ED1D-4F49-93F8-391ABD55C090}"/>
              </a:ext>
            </a:extLst>
          </p:cNvPr>
          <p:cNvSpPr>
            <a:spLocks noGrp="1"/>
          </p:cNvSpPr>
          <p:nvPr>
            <p:ph type="body" sz="quarter" idx="27" hasCustomPrompt="1"/>
          </p:nvPr>
        </p:nvSpPr>
        <p:spPr>
          <a:xfrm>
            <a:off x="1290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8D7F8424-2719-084A-B7D9-9177E1063F2A}"/>
              </a:ext>
            </a:extLst>
          </p:cNvPr>
          <p:cNvSpPr>
            <a:spLocks noGrp="1"/>
          </p:cNvSpPr>
          <p:nvPr>
            <p:ph type="body" sz="quarter" idx="28" hasCustomPrompt="1"/>
          </p:nvPr>
        </p:nvSpPr>
        <p:spPr>
          <a:xfrm>
            <a:off x="4719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6C2F8DB8-478D-2747-97E7-34A79FA6D6D3}"/>
              </a:ext>
            </a:extLst>
          </p:cNvPr>
          <p:cNvSpPr>
            <a:spLocks noGrp="1"/>
          </p:cNvSpPr>
          <p:nvPr>
            <p:ph type="body" sz="quarter" idx="29" hasCustomPrompt="1"/>
          </p:nvPr>
        </p:nvSpPr>
        <p:spPr>
          <a:xfrm>
            <a:off x="8211880"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3039352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fakta bokse">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A70984DD-6FD6-BD49-9823-E01C00074D58}"/>
              </a:ext>
            </a:extLst>
          </p:cNvPr>
          <p:cNvSpPr/>
          <p:nvPr userDrawn="1"/>
        </p:nvSpPr>
        <p:spPr>
          <a:xfrm>
            <a:off x="0" y="0"/>
            <a:ext cx="6102000" cy="34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29" name="Rektangel 28">
            <a:extLst>
              <a:ext uri="{FF2B5EF4-FFF2-40B4-BE49-F238E27FC236}">
                <a16:creationId xmlns:a16="http://schemas.microsoft.com/office/drawing/2014/main" id="{B49CAF25-176E-5A4D-9CBF-5CBAFF28450B}"/>
              </a:ext>
            </a:extLst>
          </p:cNvPr>
          <p:cNvSpPr/>
          <p:nvPr userDrawn="1"/>
        </p:nvSpPr>
        <p:spPr>
          <a:xfrm>
            <a:off x="6102000" y="0"/>
            <a:ext cx="6102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0" name="Rektangel 29">
            <a:extLst>
              <a:ext uri="{FF2B5EF4-FFF2-40B4-BE49-F238E27FC236}">
                <a16:creationId xmlns:a16="http://schemas.microsoft.com/office/drawing/2014/main" id="{2675EE6C-9AF8-5640-8C49-6FCA0D37E4BD}"/>
              </a:ext>
            </a:extLst>
          </p:cNvPr>
          <p:cNvSpPr/>
          <p:nvPr userDrawn="1"/>
        </p:nvSpPr>
        <p:spPr>
          <a:xfrm>
            <a:off x="0" y="3438000"/>
            <a:ext cx="6102000"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1" name="Rektangel 30">
            <a:extLst>
              <a:ext uri="{FF2B5EF4-FFF2-40B4-BE49-F238E27FC236}">
                <a16:creationId xmlns:a16="http://schemas.microsoft.com/office/drawing/2014/main" id="{0250F1C9-E8CA-1D4D-A702-30E9656301CB}"/>
              </a:ext>
            </a:extLst>
          </p:cNvPr>
          <p:cNvSpPr/>
          <p:nvPr userDrawn="1"/>
        </p:nvSpPr>
        <p:spPr>
          <a:xfrm>
            <a:off x="6102000" y="3438000"/>
            <a:ext cx="6102000" cy="343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46" name="Text Placeholder 3">
            <a:extLst>
              <a:ext uri="{FF2B5EF4-FFF2-40B4-BE49-F238E27FC236}">
                <a16:creationId xmlns:a16="http://schemas.microsoft.com/office/drawing/2014/main" id="{2C280509-312C-EC4E-9055-368511E7B3E1}"/>
              </a:ext>
            </a:extLst>
          </p:cNvPr>
          <p:cNvSpPr>
            <a:spLocks noGrp="1"/>
          </p:cNvSpPr>
          <p:nvPr>
            <p:ph type="body" sz="quarter" idx="14" hasCustomPrompt="1"/>
          </p:nvPr>
        </p:nvSpPr>
        <p:spPr>
          <a:xfrm>
            <a:off x="610242"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0" name="Text Placeholder 3">
            <a:extLst>
              <a:ext uri="{FF2B5EF4-FFF2-40B4-BE49-F238E27FC236}">
                <a16:creationId xmlns:a16="http://schemas.microsoft.com/office/drawing/2014/main" id="{E5BCC922-2B97-6D45-B26E-C9DCD91CA61B}"/>
              </a:ext>
            </a:extLst>
          </p:cNvPr>
          <p:cNvSpPr>
            <a:spLocks noGrp="1"/>
          </p:cNvSpPr>
          <p:nvPr>
            <p:ph type="body" sz="quarter" idx="18" hasCustomPrompt="1"/>
          </p:nvPr>
        </p:nvSpPr>
        <p:spPr>
          <a:xfrm>
            <a:off x="6786475"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2" name="Text Placeholder 3">
            <a:extLst>
              <a:ext uri="{FF2B5EF4-FFF2-40B4-BE49-F238E27FC236}">
                <a16:creationId xmlns:a16="http://schemas.microsoft.com/office/drawing/2014/main" id="{F1A17406-FA28-AF46-87B0-90C9678BE33E}"/>
              </a:ext>
            </a:extLst>
          </p:cNvPr>
          <p:cNvSpPr>
            <a:spLocks noGrp="1"/>
          </p:cNvSpPr>
          <p:nvPr>
            <p:ph type="body" sz="quarter" idx="20" hasCustomPrompt="1"/>
          </p:nvPr>
        </p:nvSpPr>
        <p:spPr>
          <a:xfrm>
            <a:off x="6786475"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4" name="Text Placeholder 12">
            <a:extLst>
              <a:ext uri="{FF2B5EF4-FFF2-40B4-BE49-F238E27FC236}">
                <a16:creationId xmlns:a16="http://schemas.microsoft.com/office/drawing/2014/main" id="{9974BBC5-8EA0-F544-8FD6-3D20CB74A771}"/>
              </a:ext>
            </a:extLst>
          </p:cNvPr>
          <p:cNvSpPr>
            <a:spLocks noGrp="1"/>
          </p:cNvSpPr>
          <p:nvPr>
            <p:ph type="body" sz="quarter" idx="27" hasCustomPrompt="1"/>
          </p:nvPr>
        </p:nvSpPr>
        <p:spPr>
          <a:xfrm>
            <a:off x="606392"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12B58BAF-EB02-584B-8F8E-308E103900F5}"/>
              </a:ext>
            </a:extLst>
          </p:cNvPr>
          <p:cNvSpPr>
            <a:spLocks noGrp="1"/>
          </p:cNvSpPr>
          <p:nvPr>
            <p:ph type="body" sz="quarter" idx="28" hasCustomPrompt="1"/>
          </p:nvPr>
        </p:nvSpPr>
        <p:spPr>
          <a:xfrm>
            <a:off x="6786475"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04355197-8B32-A144-8021-CBD5A1671475}"/>
              </a:ext>
            </a:extLst>
          </p:cNvPr>
          <p:cNvSpPr>
            <a:spLocks noGrp="1"/>
          </p:cNvSpPr>
          <p:nvPr>
            <p:ph type="body" sz="quarter" idx="29" hasCustomPrompt="1"/>
          </p:nvPr>
        </p:nvSpPr>
        <p:spPr>
          <a:xfrm>
            <a:off x="6786475"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3">
            <a:extLst>
              <a:ext uri="{FF2B5EF4-FFF2-40B4-BE49-F238E27FC236}">
                <a16:creationId xmlns:a16="http://schemas.microsoft.com/office/drawing/2014/main" id="{A51270C9-01F1-7647-BB60-707726D0B499}"/>
              </a:ext>
            </a:extLst>
          </p:cNvPr>
          <p:cNvSpPr>
            <a:spLocks noGrp="1"/>
          </p:cNvSpPr>
          <p:nvPr>
            <p:ph type="body" sz="quarter" idx="30" hasCustomPrompt="1"/>
          </p:nvPr>
        </p:nvSpPr>
        <p:spPr>
          <a:xfrm>
            <a:off x="606392"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9" name="Text Placeholder 12">
            <a:extLst>
              <a:ext uri="{FF2B5EF4-FFF2-40B4-BE49-F238E27FC236}">
                <a16:creationId xmlns:a16="http://schemas.microsoft.com/office/drawing/2014/main" id="{097DD830-2D9D-0F4F-AB87-6A0DF610B3EB}"/>
              </a:ext>
            </a:extLst>
          </p:cNvPr>
          <p:cNvSpPr>
            <a:spLocks noGrp="1"/>
          </p:cNvSpPr>
          <p:nvPr>
            <p:ph type="body" sz="quarter" idx="31" hasCustomPrompt="1"/>
          </p:nvPr>
        </p:nvSpPr>
        <p:spPr>
          <a:xfrm>
            <a:off x="606392"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506446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 fakta bok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231207E-52DE-7743-B71F-230159D42985}"/>
              </a:ext>
            </a:extLst>
          </p:cNvPr>
          <p:cNvSpPr/>
          <p:nvPr userDrawn="1"/>
        </p:nvSpPr>
        <p:spPr>
          <a:xfrm>
            <a:off x="0" y="3438854"/>
            <a:ext cx="4064399"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3" name="Rektangel 12">
            <a:extLst>
              <a:ext uri="{FF2B5EF4-FFF2-40B4-BE49-F238E27FC236}">
                <a16:creationId xmlns:a16="http://schemas.microsoft.com/office/drawing/2014/main" id="{363B3948-444E-AA45-B1E9-7EDF40549589}"/>
              </a:ext>
            </a:extLst>
          </p:cNvPr>
          <p:cNvSpPr/>
          <p:nvPr userDrawn="1"/>
        </p:nvSpPr>
        <p:spPr>
          <a:xfrm>
            <a:off x="4060281" y="3438854"/>
            <a:ext cx="4064399" cy="34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4" name="Rektangel 13">
            <a:extLst>
              <a:ext uri="{FF2B5EF4-FFF2-40B4-BE49-F238E27FC236}">
                <a16:creationId xmlns:a16="http://schemas.microsoft.com/office/drawing/2014/main" id="{B5F8A012-C0A3-7947-83C8-A529753F4C0A}"/>
              </a:ext>
            </a:extLst>
          </p:cNvPr>
          <p:cNvSpPr/>
          <p:nvPr userDrawn="1"/>
        </p:nvSpPr>
        <p:spPr>
          <a:xfrm>
            <a:off x="8123999" y="3438854"/>
            <a:ext cx="4068000"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6" name="Rektangel 5">
            <a:extLst>
              <a:ext uri="{FF2B5EF4-FFF2-40B4-BE49-F238E27FC236}">
                <a16:creationId xmlns:a16="http://schemas.microsoft.com/office/drawing/2014/main" id="{0BC0267F-007F-3641-8922-B7E2F637F90A}"/>
              </a:ext>
            </a:extLst>
          </p:cNvPr>
          <p:cNvSpPr/>
          <p:nvPr userDrawn="1"/>
        </p:nvSpPr>
        <p:spPr>
          <a:xfrm>
            <a:off x="0" y="0"/>
            <a:ext cx="4064399"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8" name="Rektangel 7">
            <a:extLst>
              <a:ext uri="{FF2B5EF4-FFF2-40B4-BE49-F238E27FC236}">
                <a16:creationId xmlns:a16="http://schemas.microsoft.com/office/drawing/2014/main" id="{6D5C2644-5515-1A4C-861C-7326752F58CA}"/>
              </a:ext>
            </a:extLst>
          </p:cNvPr>
          <p:cNvSpPr/>
          <p:nvPr userDrawn="1"/>
        </p:nvSpPr>
        <p:spPr>
          <a:xfrm>
            <a:off x="4060281" y="0"/>
            <a:ext cx="4064399"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Rektangel 9">
            <a:extLst>
              <a:ext uri="{FF2B5EF4-FFF2-40B4-BE49-F238E27FC236}">
                <a16:creationId xmlns:a16="http://schemas.microsoft.com/office/drawing/2014/main" id="{D49124EA-328E-544F-8063-AD5A0253A45B}"/>
              </a:ext>
            </a:extLst>
          </p:cNvPr>
          <p:cNvSpPr/>
          <p:nvPr userDrawn="1"/>
        </p:nvSpPr>
        <p:spPr>
          <a:xfrm>
            <a:off x="8123999" y="0"/>
            <a:ext cx="4068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5" name="Text Placeholder 3">
            <a:extLst>
              <a:ext uri="{FF2B5EF4-FFF2-40B4-BE49-F238E27FC236}">
                <a16:creationId xmlns:a16="http://schemas.microsoft.com/office/drawing/2014/main" id="{E90D8679-556B-8A40-899D-9C84538CB769}"/>
              </a:ext>
            </a:extLst>
          </p:cNvPr>
          <p:cNvSpPr>
            <a:spLocks noGrp="1"/>
          </p:cNvSpPr>
          <p:nvPr>
            <p:ph type="body" sz="quarter" idx="14" hasCustomPrompt="1"/>
          </p:nvPr>
        </p:nvSpPr>
        <p:spPr>
          <a:xfrm>
            <a:off x="592199"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6" name="Text Placeholder 3">
            <a:extLst>
              <a:ext uri="{FF2B5EF4-FFF2-40B4-BE49-F238E27FC236}">
                <a16:creationId xmlns:a16="http://schemas.microsoft.com/office/drawing/2014/main" id="{54B3218E-0749-9E44-8EB8-F4A37D35CA8B}"/>
              </a:ext>
            </a:extLst>
          </p:cNvPr>
          <p:cNvSpPr>
            <a:spLocks noGrp="1"/>
          </p:cNvSpPr>
          <p:nvPr>
            <p:ph type="body" sz="quarter" idx="15" hasCustomPrompt="1"/>
          </p:nvPr>
        </p:nvSpPr>
        <p:spPr>
          <a:xfrm>
            <a:off x="4636298"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7" name="Text Placeholder 3">
            <a:extLst>
              <a:ext uri="{FF2B5EF4-FFF2-40B4-BE49-F238E27FC236}">
                <a16:creationId xmlns:a16="http://schemas.microsoft.com/office/drawing/2014/main" id="{C95927F8-1F62-F141-B530-0EFB97A9C3CF}"/>
              </a:ext>
            </a:extLst>
          </p:cNvPr>
          <p:cNvSpPr>
            <a:spLocks noGrp="1"/>
          </p:cNvSpPr>
          <p:nvPr>
            <p:ph type="body" sz="quarter" idx="16" hasCustomPrompt="1"/>
          </p:nvPr>
        </p:nvSpPr>
        <p:spPr>
          <a:xfrm>
            <a:off x="8887787"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8" name="Text Placeholder 3">
            <a:extLst>
              <a:ext uri="{FF2B5EF4-FFF2-40B4-BE49-F238E27FC236}">
                <a16:creationId xmlns:a16="http://schemas.microsoft.com/office/drawing/2014/main" id="{7F466B7C-EB91-BF4C-AF64-2F54DF448FEE}"/>
              </a:ext>
            </a:extLst>
          </p:cNvPr>
          <p:cNvSpPr>
            <a:spLocks noGrp="1"/>
          </p:cNvSpPr>
          <p:nvPr>
            <p:ph type="body" sz="quarter" idx="17" hasCustomPrompt="1"/>
          </p:nvPr>
        </p:nvSpPr>
        <p:spPr>
          <a:xfrm>
            <a:off x="592199"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9" name="Text Placeholder 3">
            <a:extLst>
              <a:ext uri="{FF2B5EF4-FFF2-40B4-BE49-F238E27FC236}">
                <a16:creationId xmlns:a16="http://schemas.microsoft.com/office/drawing/2014/main" id="{939CC98F-B499-7842-957F-DE634767DFFB}"/>
              </a:ext>
            </a:extLst>
          </p:cNvPr>
          <p:cNvSpPr>
            <a:spLocks noGrp="1"/>
          </p:cNvSpPr>
          <p:nvPr>
            <p:ph type="body" sz="quarter" idx="18" hasCustomPrompt="1"/>
          </p:nvPr>
        </p:nvSpPr>
        <p:spPr>
          <a:xfrm>
            <a:off x="4636298"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0" name="Text Placeholder 3">
            <a:extLst>
              <a:ext uri="{FF2B5EF4-FFF2-40B4-BE49-F238E27FC236}">
                <a16:creationId xmlns:a16="http://schemas.microsoft.com/office/drawing/2014/main" id="{7899C76E-502E-5F4D-965E-B2EE55D85BBC}"/>
              </a:ext>
            </a:extLst>
          </p:cNvPr>
          <p:cNvSpPr>
            <a:spLocks noGrp="1"/>
          </p:cNvSpPr>
          <p:nvPr>
            <p:ph type="body" sz="quarter" idx="19" hasCustomPrompt="1"/>
          </p:nvPr>
        </p:nvSpPr>
        <p:spPr>
          <a:xfrm>
            <a:off x="8887787"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3" name="Pladsholder til billede 21">
            <a:extLst>
              <a:ext uri="{FF2B5EF4-FFF2-40B4-BE49-F238E27FC236}">
                <a16:creationId xmlns:a16="http://schemas.microsoft.com/office/drawing/2014/main" id="{DF55435F-ADCB-E04B-8525-F3542D26DA3C}"/>
              </a:ext>
            </a:extLst>
          </p:cNvPr>
          <p:cNvSpPr>
            <a:spLocks noGrp="1"/>
          </p:cNvSpPr>
          <p:nvPr>
            <p:ph type="pic" sz="quarter" idx="21" hasCustomPrompt="1"/>
          </p:nvPr>
        </p:nvSpPr>
        <p:spPr>
          <a:xfrm>
            <a:off x="5444480" y="592134"/>
            <a:ext cx="1152000" cy="1152000"/>
          </a:xfrm>
        </p:spPr>
        <p:txBody>
          <a:bodyPr anchor="ctr"/>
          <a:lstStyle>
            <a:lvl1pPr algn="ctr">
              <a:defRPr>
                <a:solidFill>
                  <a:schemeClr val="bg1"/>
                </a:solidFill>
              </a:defRPr>
            </a:lvl1pPr>
          </a:lstStyle>
          <a:p>
            <a:r>
              <a:rPr lang="da-DK"/>
              <a:t>Indsæt ikon</a:t>
            </a:r>
          </a:p>
        </p:txBody>
      </p:sp>
      <p:sp>
        <p:nvSpPr>
          <p:cNvPr id="32" name="Pladsholder til billede 21">
            <a:extLst>
              <a:ext uri="{FF2B5EF4-FFF2-40B4-BE49-F238E27FC236}">
                <a16:creationId xmlns:a16="http://schemas.microsoft.com/office/drawing/2014/main" id="{645988EB-136C-7B47-8BA1-CF5AFA251403}"/>
              </a:ext>
            </a:extLst>
          </p:cNvPr>
          <p:cNvSpPr>
            <a:spLocks noGrp="1"/>
          </p:cNvSpPr>
          <p:nvPr>
            <p:ph type="pic" sz="quarter" idx="22" hasCustomPrompt="1"/>
          </p:nvPr>
        </p:nvSpPr>
        <p:spPr>
          <a:xfrm>
            <a:off x="1428662" y="592134"/>
            <a:ext cx="1152000" cy="1152000"/>
          </a:xfrm>
        </p:spPr>
        <p:txBody>
          <a:bodyPr anchor="ctr"/>
          <a:lstStyle>
            <a:lvl1pPr algn="ctr">
              <a:defRPr>
                <a:solidFill>
                  <a:schemeClr val="bg1"/>
                </a:solidFill>
              </a:defRPr>
            </a:lvl1pPr>
          </a:lstStyle>
          <a:p>
            <a:r>
              <a:rPr lang="da-DK"/>
              <a:t>Indsæt ikon</a:t>
            </a:r>
          </a:p>
        </p:txBody>
      </p:sp>
      <p:sp>
        <p:nvSpPr>
          <p:cNvPr id="33" name="Pladsholder til billede 21">
            <a:extLst>
              <a:ext uri="{FF2B5EF4-FFF2-40B4-BE49-F238E27FC236}">
                <a16:creationId xmlns:a16="http://schemas.microsoft.com/office/drawing/2014/main" id="{25765CAD-7482-C640-9455-1D6708AA64F7}"/>
              </a:ext>
            </a:extLst>
          </p:cNvPr>
          <p:cNvSpPr>
            <a:spLocks noGrp="1"/>
          </p:cNvSpPr>
          <p:nvPr>
            <p:ph type="pic" sz="quarter" idx="23" hasCustomPrompt="1"/>
          </p:nvPr>
        </p:nvSpPr>
        <p:spPr>
          <a:xfrm>
            <a:off x="9592275" y="592134"/>
            <a:ext cx="1152000" cy="1152000"/>
          </a:xfrm>
        </p:spPr>
        <p:txBody>
          <a:bodyPr anchor="ctr"/>
          <a:lstStyle>
            <a:lvl1pPr algn="ctr">
              <a:defRPr>
                <a:solidFill>
                  <a:schemeClr val="bg1"/>
                </a:solidFill>
              </a:defRPr>
            </a:lvl1pPr>
          </a:lstStyle>
          <a:p>
            <a:r>
              <a:rPr lang="da-DK"/>
              <a:t>Indsæt ikon</a:t>
            </a:r>
          </a:p>
        </p:txBody>
      </p:sp>
      <p:sp>
        <p:nvSpPr>
          <p:cNvPr id="34" name="Pladsholder til billede 21">
            <a:extLst>
              <a:ext uri="{FF2B5EF4-FFF2-40B4-BE49-F238E27FC236}">
                <a16:creationId xmlns:a16="http://schemas.microsoft.com/office/drawing/2014/main" id="{10C7017F-8D5D-1C4A-B3D6-C1EF8301B11E}"/>
              </a:ext>
            </a:extLst>
          </p:cNvPr>
          <p:cNvSpPr>
            <a:spLocks noGrp="1"/>
          </p:cNvSpPr>
          <p:nvPr>
            <p:ph type="pic" sz="quarter" idx="24" hasCustomPrompt="1"/>
          </p:nvPr>
        </p:nvSpPr>
        <p:spPr>
          <a:xfrm>
            <a:off x="5444480" y="4032919"/>
            <a:ext cx="1152000" cy="1152000"/>
          </a:xfrm>
        </p:spPr>
        <p:txBody>
          <a:bodyPr anchor="ctr"/>
          <a:lstStyle>
            <a:lvl1pPr algn="ctr">
              <a:defRPr>
                <a:solidFill>
                  <a:schemeClr val="bg1"/>
                </a:solidFill>
              </a:defRPr>
            </a:lvl1pPr>
          </a:lstStyle>
          <a:p>
            <a:r>
              <a:rPr lang="da-DK"/>
              <a:t>Indsæt ikon</a:t>
            </a:r>
          </a:p>
        </p:txBody>
      </p:sp>
      <p:sp>
        <p:nvSpPr>
          <p:cNvPr id="35" name="Pladsholder til billede 21">
            <a:extLst>
              <a:ext uri="{FF2B5EF4-FFF2-40B4-BE49-F238E27FC236}">
                <a16:creationId xmlns:a16="http://schemas.microsoft.com/office/drawing/2014/main" id="{43FF324F-4E4B-1D43-8DE6-5DF412D016B7}"/>
              </a:ext>
            </a:extLst>
          </p:cNvPr>
          <p:cNvSpPr>
            <a:spLocks noGrp="1"/>
          </p:cNvSpPr>
          <p:nvPr>
            <p:ph type="pic" sz="quarter" idx="25" hasCustomPrompt="1"/>
          </p:nvPr>
        </p:nvSpPr>
        <p:spPr>
          <a:xfrm>
            <a:off x="1428662" y="4032919"/>
            <a:ext cx="1152000" cy="1152000"/>
          </a:xfrm>
        </p:spPr>
        <p:txBody>
          <a:bodyPr anchor="ctr"/>
          <a:lstStyle>
            <a:lvl1pPr algn="ctr">
              <a:defRPr>
                <a:solidFill>
                  <a:schemeClr val="bg1"/>
                </a:solidFill>
              </a:defRPr>
            </a:lvl1pPr>
          </a:lstStyle>
          <a:p>
            <a:r>
              <a:rPr lang="da-DK"/>
              <a:t>Indsæt ikon</a:t>
            </a:r>
          </a:p>
        </p:txBody>
      </p:sp>
      <p:sp>
        <p:nvSpPr>
          <p:cNvPr id="36" name="Pladsholder til billede 21">
            <a:extLst>
              <a:ext uri="{FF2B5EF4-FFF2-40B4-BE49-F238E27FC236}">
                <a16:creationId xmlns:a16="http://schemas.microsoft.com/office/drawing/2014/main" id="{6840F908-7AC0-954D-87CD-F598A5733812}"/>
              </a:ext>
            </a:extLst>
          </p:cNvPr>
          <p:cNvSpPr>
            <a:spLocks noGrp="1"/>
          </p:cNvSpPr>
          <p:nvPr>
            <p:ph type="pic" sz="quarter" idx="26" hasCustomPrompt="1"/>
          </p:nvPr>
        </p:nvSpPr>
        <p:spPr>
          <a:xfrm>
            <a:off x="9592275" y="4032919"/>
            <a:ext cx="1152000" cy="1152000"/>
          </a:xfrm>
        </p:spPr>
        <p:txBody>
          <a:bodyPr anchor="ctr"/>
          <a:lstStyle>
            <a:lvl1pPr algn="ctr">
              <a:defRPr>
                <a:solidFill>
                  <a:schemeClr val="bg1"/>
                </a:solidFill>
              </a:defRPr>
            </a:lvl1pPr>
          </a:lstStyle>
          <a:p>
            <a:r>
              <a:rPr lang="da-DK"/>
              <a:t>Indsæt ikon</a:t>
            </a:r>
          </a:p>
        </p:txBody>
      </p:sp>
    </p:spTree>
    <p:extLst>
      <p:ext uri="{BB962C8B-B14F-4D97-AF65-F5344CB8AC3E}">
        <p14:creationId xmlns:p14="http://schemas.microsoft.com/office/powerpoint/2010/main" val="1596172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fakta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2916302"/>
            <a:ext cx="2398100" cy="3438000"/>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2916302"/>
            <a:ext cx="2398100" cy="3438000"/>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2916302"/>
            <a:ext cx="2398100" cy="3438000"/>
          </a:xfrm>
          <a:solidFill>
            <a:schemeClr val="bg2"/>
          </a:solidFill>
        </p:spPr>
        <p:txBody>
          <a:bodyPr/>
          <a:lstStyle>
            <a:lvl1pPr>
              <a:defRPr>
                <a:solidFill>
                  <a:schemeClr val="bg2"/>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2916302"/>
            <a:ext cx="2398100" cy="3438000"/>
          </a:xfrm>
          <a:solidFill>
            <a:schemeClr val="accent5"/>
          </a:solidFill>
        </p:spPr>
        <p:txBody>
          <a:bodyPr/>
          <a:lstStyle>
            <a:lvl1pPr>
              <a:defRPr>
                <a:solidFill>
                  <a:schemeClr val="accent5"/>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Tree>
    <p:extLst>
      <p:ext uri="{BB962C8B-B14F-4D97-AF65-F5344CB8AC3E}">
        <p14:creationId xmlns:p14="http://schemas.microsoft.com/office/powerpoint/2010/main" val="52130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faktabokse med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40035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7" name="Pladsholder til billede 6">
            <a:extLst>
              <a:ext uri="{FF2B5EF4-FFF2-40B4-BE49-F238E27FC236}">
                <a16:creationId xmlns:a16="http://schemas.microsoft.com/office/drawing/2014/main" id="{E1B3C7FE-A5C5-DB43-8F81-6B58E0617478}"/>
              </a:ext>
            </a:extLst>
          </p:cNvPr>
          <p:cNvSpPr>
            <a:spLocks noGrp="1"/>
          </p:cNvSpPr>
          <p:nvPr>
            <p:ph type="pic" sz="quarter" idx="29" hasCustomPrompt="1"/>
          </p:nvPr>
        </p:nvSpPr>
        <p:spPr>
          <a:xfrm>
            <a:off x="982663" y="2528083"/>
            <a:ext cx="2398712" cy="1129517"/>
          </a:xfrm>
          <a:solidFill>
            <a:schemeClr val="bg1">
              <a:lumMod val="95000"/>
            </a:schemeClr>
          </a:solidFill>
        </p:spPr>
        <p:txBody>
          <a:bodyPr anchor="ctr"/>
          <a:lstStyle>
            <a:lvl1pPr marL="0" marR="0" indent="0" algn="just"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23" name="Pladsholder til billede 6">
            <a:extLst>
              <a:ext uri="{FF2B5EF4-FFF2-40B4-BE49-F238E27FC236}">
                <a16:creationId xmlns:a16="http://schemas.microsoft.com/office/drawing/2014/main" id="{0DD12C78-FFFA-B441-91D8-3D10BA150646}"/>
              </a:ext>
            </a:extLst>
          </p:cNvPr>
          <p:cNvSpPr>
            <a:spLocks noGrp="1"/>
          </p:cNvSpPr>
          <p:nvPr>
            <p:ph type="pic" sz="quarter" idx="30" hasCustomPrompt="1"/>
          </p:nvPr>
        </p:nvSpPr>
        <p:spPr>
          <a:xfrm>
            <a:off x="3600028"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5" name="Pladsholder til billede 6">
            <a:extLst>
              <a:ext uri="{FF2B5EF4-FFF2-40B4-BE49-F238E27FC236}">
                <a16:creationId xmlns:a16="http://schemas.microsoft.com/office/drawing/2014/main" id="{5433A101-EEC2-1A43-BCC6-EA29BC4C8101}"/>
              </a:ext>
            </a:extLst>
          </p:cNvPr>
          <p:cNvSpPr>
            <a:spLocks noGrp="1"/>
          </p:cNvSpPr>
          <p:nvPr>
            <p:ph type="pic" sz="quarter" idx="31" hasCustomPrompt="1"/>
          </p:nvPr>
        </p:nvSpPr>
        <p:spPr>
          <a:xfrm>
            <a:off x="6209005"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6" name="Pladsholder til billede 6">
            <a:extLst>
              <a:ext uri="{FF2B5EF4-FFF2-40B4-BE49-F238E27FC236}">
                <a16:creationId xmlns:a16="http://schemas.microsoft.com/office/drawing/2014/main" id="{C060D71F-6125-7045-8FC0-37F1BD04BF91}"/>
              </a:ext>
            </a:extLst>
          </p:cNvPr>
          <p:cNvSpPr>
            <a:spLocks noGrp="1"/>
          </p:cNvSpPr>
          <p:nvPr>
            <p:ph type="pic" sz="quarter" idx="32" hasCustomPrompt="1"/>
          </p:nvPr>
        </p:nvSpPr>
        <p:spPr>
          <a:xfrm>
            <a:off x="8826370"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Tree>
    <p:extLst>
      <p:ext uri="{BB962C8B-B14F-4D97-AF65-F5344CB8AC3E}">
        <p14:creationId xmlns:p14="http://schemas.microsoft.com/office/powerpoint/2010/main" val="3562995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0148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7455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0" y="3761376"/>
            <a:ext cx="6749592" cy="2535237"/>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885680" y="5249848"/>
            <a:ext cx="5364292" cy="839867"/>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kort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885680" y="4069772"/>
            <a:ext cx="5364291" cy="1030127"/>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24722291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7258639" y="0"/>
            <a:ext cx="4242062" cy="6858000"/>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7672980" y="2607740"/>
            <a:ext cx="3337528" cy="351968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7672980" y="789245"/>
            <a:ext cx="3337528" cy="1576883"/>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882540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6" name="Logo">
            <a:extLst>
              <a:ext uri="{FF2B5EF4-FFF2-40B4-BE49-F238E27FC236}">
                <a16:creationId xmlns:a16="http://schemas.microsoft.com/office/drawing/2014/main" id="{22772A8C-5A1B-E74C-98FD-E87FD5A80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170511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F867355-AAA7-FD40-B0C3-7BAE5A5FC3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kstfelt 9">
            <a:extLst>
              <a:ext uri="{FF2B5EF4-FFF2-40B4-BE49-F238E27FC236}">
                <a16:creationId xmlns:a16="http://schemas.microsoft.com/office/drawing/2014/main" id="{D8A753AC-05F3-AD4C-BF95-2BE4A21C048C}"/>
              </a:ext>
            </a:extLst>
          </p:cNvPr>
          <p:cNvSpPr txBox="1"/>
          <p:nvPr userDrawn="1"/>
        </p:nvSpPr>
        <p:spPr>
          <a:xfrm>
            <a:off x="3479800" y="1876695"/>
            <a:ext cx="5232400" cy="769441"/>
          </a:xfrm>
          <a:prstGeom prst="rect">
            <a:avLst/>
          </a:prstGeom>
          <a:noFill/>
        </p:spPr>
        <p:txBody>
          <a:bodyPr wrap="square" lIns="0" tIns="0" rIns="0" bIns="0" rtlCol="0">
            <a:spAutoFit/>
          </a:bodyPr>
          <a:lstStyle/>
          <a:p>
            <a:pPr algn="ctr"/>
            <a:r>
              <a:rPr lang="da-DK" sz="5000">
                <a:solidFill>
                  <a:schemeClr val="bg1"/>
                </a:solidFill>
              </a:rPr>
              <a:t>PAUSE</a:t>
            </a:r>
          </a:p>
        </p:txBody>
      </p:sp>
      <p:pic>
        <p:nvPicPr>
          <p:cNvPr id="11" name="Billede 10">
            <a:extLst>
              <a:ext uri="{FF2B5EF4-FFF2-40B4-BE49-F238E27FC236}">
                <a16:creationId xmlns:a16="http://schemas.microsoft.com/office/drawing/2014/main" id="{23DDF7F7-0AC1-C443-BA29-DD597A10C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0575" y="2261415"/>
            <a:ext cx="4020155" cy="3935895"/>
          </a:xfrm>
          <a:prstGeom prst="rect">
            <a:avLst/>
          </a:prstGeom>
        </p:spPr>
      </p:pic>
    </p:spTree>
    <p:extLst>
      <p:ext uri="{BB962C8B-B14F-4D97-AF65-F5344CB8AC3E}">
        <p14:creationId xmlns:p14="http://schemas.microsoft.com/office/powerpoint/2010/main" val="386989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t="1299" b="1121"/>
          <a:stretch/>
        </p:blipFill>
        <p:spPr>
          <a:xfrm>
            <a:off x="-16298" y="0"/>
            <a:ext cx="12208298" cy="6857999"/>
          </a:xfrm>
          <a:prstGeom prst="rect">
            <a:avLst/>
          </a:prstGeom>
        </p:spPr>
      </p:pic>
      <p:sp>
        <p:nvSpPr>
          <p:cNvPr id="3" name="Pladsholder til tekst 2"/>
          <p:cNvSpPr>
            <a:spLocks noGrp="1"/>
          </p:cNvSpPr>
          <p:nvPr>
            <p:ph type="body" sz="quarter" idx="11" hasCustomPrompt="1"/>
          </p:nvPr>
        </p:nvSpPr>
        <p:spPr>
          <a:xfrm>
            <a:off x="389376" y="5822731"/>
            <a:ext cx="6410325" cy="377825"/>
          </a:xfrm>
        </p:spPr>
        <p:txBody>
          <a:bodyPr/>
          <a:lstStyle>
            <a:lvl1pPr>
              <a:defRPr sz="1800" baseline="0">
                <a:solidFill>
                  <a:schemeClr val="bg1"/>
                </a:solidFill>
              </a:defRPr>
            </a:lvl1pPr>
          </a:lstStyle>
          <a:p>
            <a:pPr lvl="0"/>
            <a:r>
              <a:rPr lang="da-DK"/>
              <a:t>KONTAKT: Tlf.: xx xx xx xx Mail: </a:t>
            </a:r>
            <a:r>
              <a:rPr lang="da-DK" err="1"/>
              <a:t>XXX@energinet.dk</a:t>
            </a:r>
            <a:endParaRPr lang="da-DK"/>
          </a:p>
        </p:txBody>
      </p:sp>
      <p:sp>
        <p:nvSpPr>
          <p:cNvPr id="4" name="Tekstfelt 3"/>
          <p:cNvSpPr txBox="1"/>
          <p:nvPr userDrawn="1"/>
        </p:nvSpPr>
        <p:spPr>
          <a:xfrm>
            <a:off x="2701158" y="2026750"/>
            <a:ext cx="6600497" cy="1538883"/>
          </a:xfrm>
          <a:prstGeom prst="rect">
            <a:avLst/>
          </a:prstGeom>
          <a:noFill/>
        </p:spPr>
        <p:txBody>
          <a:bodyPr wrap="square" lIns="0" tIns="0" rIns="0" bIns="0" rtlCol="0">
            <a:spAutoFit/>
          </a:bodyPr>
          <a:lstStyle/>
          <a:p>
            <a:r>
              <a:rPr lang="da-DK" sz="10000">
                <a:solidFill>
                  <a:schemeClr val="bg1"/>
                </a:solidFill>
              </a:rPr>
              <a:t>SPØRGSMÅL</a:t>
            </a:r>
          </a:p>
        </p:txBody>
      </p:sp>
    </p:spTree>
    <p:extLst>
      <p:ext uri="{BB962C8B-B14F-4D97-AF65-F5344CB8AC3E}">
        <p14:creationId xmlns:p14="http://schemas.microsoft.com/office/powerpoint/2010/main" val="957508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5" name="Fast overskrift"/>
          <p:cNvSpPr txBox="1"/>
          <p:nvPr userDrawn="1"/>
        </p:nvSpPr>
        <p:spPr>
          <a:xfrm>
            <a:off x="982663" y="539750"/>
            <a:ext cx="9361487"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7" name="Text Box 2"/>
          <p:cNvSpPr txBox="1">
            <a:spLocks noChangeArrowheads="1"/>
          </p:cNvSpPr>
          <p:nvPr userDrawn="1"/>
        </p:nvSpPr>
        <p:spPr bwMode="auto">
          <a:xfrm>
            <a:off x="982667" y="1833789"/>
            <a:ext cx="228036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Bullet</a:t>
            </a:r>
            <a:r>
              <a:rPr lang="da-DK" altLang="da-DK" sz="900" b="0" noProof="1">
                <a:solidFill>
                  <a:schemeClr val="tx1"/>
                </a:solidFill>
                <a:latin typeface="Arial" panose="020B0604020202020204" pitchFamily="34" charset="0"/>
                <a:cs typeface="Arial" panose="020B0604020202020204" pitchFamily="34" charset="0"/>
              </a:rPr>
              <a:t>-knappen for at fjerne og</a:t>
            </a:r>
            <a:r>
              <a:rPr lang="da-DK" altLang="da-DK" sz="900" b="0" baseline="0" noProof="1">
                <a:solidFill>
                  <a:schemeClr val="tx1"/>
                </a:solidFill>
                <a:latin typeface="Arial" panose="020B0604020202020204" pitchFamily="34" charset="0"/>
                <a:cs typeface="Arial" panose="020B0604020202020204" pitchFamily="34" charset="0"/>
              </a:rPr>
              <a:t> sætte bullet på igen.</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Startside.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dias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det layout, du ønsker,</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for at ændre dit 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8" name="Text Box 3"/>
          <p:cNvSpPr txBox="1">
            <a:spLocks noChangeArrowheads="1"/>
          </p:cNvSpPr>
          <p:nvPr userDrawn="1"/>
        </p:nvSpPr>
        <p:spPr bwMode="auto">
          <a:xfrm>
            <a:off x="5039973" y="1833789"/>
            <a:ext cx="19272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baseline="0" noProof="1">
                <a:solidFill>
                  <a:schemeClr val="tx1"/>
                </a:solidFill>
                <a:latin typeface="Arial" panose="020B0604020202020204" pitchFamily="34" charset="0"/>
                <a:cs typeface="Arial" panose="020B0604020202020204" pitchFamily="34" charset="0"/>
              </a:rPr>
              <a:t>Markér billedet. Klik på fanen </a:t>
            </a:r>
            <a:r>
              <a:rPr lang="da-DK" altLang="da-DK" sz="900" b="1" noProof="1">
                <a:solidFill>
                  <a:schemeClr val="tx1"/>
                </a:solidFill>
                <a:latin typeface="Arial" panose="020B0604020202020204" pitchFamily="34" charset="0"/>
                <a:cs typeface="Arial" panose="020B0604020202020204" pitchFamily="34" charset="0"/>
              </a:rPr>
              <a:t>Billedværktøjer</a:t>
            </a:r>
            <a:r>
              <a:rPr lang="da-DK" altLang="da-DK" sz="900" b="0" baseline="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Formater</a:t>
            </a:r>
            <a:r>
              <a:rPr lang="da-DK" altLang="da-DK" sz="900" b="0" baseline="0" noProof="1">
                <a:solidFill>
                  <a:schemeClr val="tx1"/>
                </a:solidFill>
                <a:latin typeface="Arial" panose="020B0604020202020204" pitchFamily="34" charset="0"/>
                <a:cs typeface="Arial" panose="020B0604020202020204" pitchFamily="34" charset="0"/>
              </a:rPr>
              <a:t>.</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19" name="Text Box 4"/>
          <p:cNvSpPr txBox="1">
            <a:spLocks noChangeArrowheads="1"/>
          </p:cNvSpPr>
          <p:nvPr userDrawn="1"/>
        </p:nvSpPr>
        <p:spPr bwMode="auto">
          <a:xfrm>
            <a:off x="9062174" y="1815926"/>
            <a:ext cx="225661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2" name="1 Forøg formindsk"/>
          <p:cNvPicPr>
            <a:picLocks noChangeAspect="1"/>
          </p:cNvPicPr>
          <p:nvPr userDrawn="1"/>
        </p:nvPicPr>
        <p:blipFill>
          <a:blip r:embed="rId2"/>
          <a:stretch>
            <a:fillRect/>
          </a:stretch>
        </p:blipFill>
        <p:spPr>
          <a:xfrm>
            <a:off x="3143464" y="2877130"/>
            <a:ext cx="549328" cy="285228"/>
          </a:xfrm>
          <a:prstGeom prst="rect">
            <a:avLst/>
          </a:prstGeom>
        </p:spPr>
      </p:pic>
      <p:pic>
        <p:nvPicPr>
          <p:cNvPr id="26" name="2 Ny slide"/>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57383" y="3958874"/>
            <a:ext cx="363713" cy="647461"/>
          </a:xfrm>
          <a:prstGeom prst="rect">
            <a:avLst/>
          </a:prstGeom>
        </p:spPr>
      </p:pic>
      <p:pic>
        <p:nvPicPr>
          <p:cNvPr id="27" name="4 Nulstil"/>
          <p:cNvPicPr>
            <a:picLocks noChangeAspect="1"/>
          </p:cNvPicPr>
          <p:nvPr userDrawn="1"/>
        </p:nvPicPr>
        <p:blipFill>
          <a:blip r:embed="rId4"/>
          <a:stretch>
            <a:fillRect/>
          </a:stretch>
        </p:blipFill>
        <p:spPr>
          <a:xfrm>
            <a:off x="3145551" y="5464557"/>
            <a:ext cx="547241" cy="197798"/>
          </a:xfrm>
          <a:prstGeom prst="rect">
            <a:avLst/>
          </a:prstGeom>
        </p:spPr>
      </p:pic>
      <p:pic>
        <p:nvPicPr>
          <p:cNvPr id="30" name="5 Indsæt billede"/>
          <p:cNvPicPr>
            <a:picLocks noChangeAspect="1"/>
          </p:cNvPicPr>
          <p:nvPr userDrawn="1"/>
        </p:nvPicPr>
        <p:blipFill>
          <a:blip r:embed="rId5"/>
          <a:stretch>
            <a:fillRect/>
          </a:stretch>
        </p:blipFill>
        <p:spPr>
          <a:xfrm>
            <a:off x="6967195" y="2075087"/>
            <a:ext cx="262151" cy="256054"/>
          </a:xfrm>
          <a:prstGeom prst="rect">
            <a:avLst/>
          </a:prstGeom>
        </p:spPr>
      </p:pic>
      <p:pic>
        <p:nvPicPr>
          <p:cNvPr id="31" name="6 Beskær"/>
          <p:cNvPicPr>
            <a:picLocks noChangeAspect="1"/>
          </p:cNvPicPr>
          <p:nvPr userDrawn="1"/>
        </p:nvPicPr>
        <p:blipFill>
          <a:blip r:embed="rId6"/>
          <a:stretch>
            <a:fillRect/>
          </a:stretch>
        </p:blipFill>
        <p:spPr>
          <a:xfrm>
            <a:off x="6929570" y="3095427"/>
            <a:ext cx="337400" cy="321707"/>
          </a:xfrm>
          <a:prstGeom prst="rect">
            <a:avLst/>
          </a:prstGeom>
        </p:spPr>
      </p:pic>
      <p:pic>
        <p:nvPicPr>
          <p:cNvPr id="32" name="7 Skalér billede"/>
          <p:cNvPicPr>
            <a:picLocks noChangeAspect="1"/>
          </p:cNvPicPr>
          <p:nvPr userDrawn="1"/>
        </p:nvPicPr>
        <p:blipFill>
          <a:blip r:embed="rId7"/>
          <a:stretch>
            <a:fillRect/>
          </a:stretch>
        </p:blipFill>
        <p:spPr>
          <a:xfrm>
            <a:off x="6945349" y="3543401"/>
            <a:ext cx="359695" cy="335309"/>
          </a:xfrm>
          <a:prstGeom prst="rect">
            <a:avLst/>
          </a:prstGeom>
        </p:spPr>
      </p:pic>
      <p:pic>
        <p:nvPicPr>
          <p:cNvPr id="33" name="Picture 13"/>
          <p:cNvPicPr>
            <a:picLocks noChangeAspect="1"/>
          </p:cNvPicPr>
          <p:nvPr userDrawn="1"/>
        </p:nvPicPr>
        <p:blipFill>
          <a:blip r:embed="rId8"/>
          <a:stretch>
            <a:fillRect/>
          </a:stretch>
        </p:blipFill>
        <p:spPr>
          <a:xfrm>
            <a:off x="3239595" y="3321050"/>
            <a:ext cx="199287" cy="192169"/>
          </a:xfrm>
          <a:prstGeom prst="rect">
            <a:avLst/>
          </a:prstGeom>
          <a:ln w="3175">
            <a:solidFill>
              <a:schemeClr val="tx1">
                <a:lumMod val="50000"/>
                <a:lumOff val="50000"/>
              </a:schemeClr>
            </a:solidFill>
          </a:ln>
        </p:spPr>
      </p:pic>
      <p:pic>
        <p:nvPicPr>
          <p:cNvPr id="34"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6945349" y="2723498"/>
            <a:ext cx="595309" cy="3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012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1" name="Tekstfelt 10"/>
          <p:cNvSpPr txBox="1"/>
          <p:nvPr userDrawn="1"/>
        </p:nvSpPr>
        <p:spPr>
          <a:xfrm>
            <a:off x="2749328"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NØDUDGANGE</a:t>
            </a:r>
          </a:p>
        </p:txBody>
      </p:sp>
      <p:sp>
        <p:nvSpPr>
          <p:cNvPr id="12" name="Tekstfelt 11"/>
          <p:cNvSpPr txBox="1"/>
          <p:nvPr userDrawn="1"/>
        </p:nvSpPr>
        <p:spPr>
          <a:xfrm>
            <a:off x="521944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HJERTESTARTER</a:t>
            </a:r>
          </a:p>
        </p:txBody>
      </p:sp>
      <p:sp>
        <p:nvSpPr>
          <p:cNvPr id="13" name="Tekstfelt 12"/>
          <p:cNvSpPr txBox="1"/>
          <p:nvPr userDrawn="1"/>
        </p:nvSpPr>
        <p:spPr>
          <a:xfrm>
            <a:off x="7968792"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SAMLINGSSTED</a:t>
            </a:r>
          </a:p>
        </p:txBody>
      </p:sp>
      <p:pic>
        <p:nvPicPr>
          <p:cNvPr id="3" name="Billede 2" descr="Et billede, der indeholder tekst, clipart&#10;&#10;Automatisk genereret beskrivelse">
            <a:extLst>
              <a:ext uri="{FF2B5EF4-FFF2-40B4-BE49-F238E27FC236}">
                <a16:creationId xmlns:a16="http://schemas.microsoft.com/office/drawing/2014/main" id="{44F8C9F1-2E7E-B348-9536-95B3E0340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8" r="669"/>
          <a:stretch/>
        </p:blipFill>
        <p:spPr>
          <a:xfrm>
            <a:off x="2714158" y="2146300"/>
            <a:ext cx="1650438" cy="1636776"/>
          </a:xfrm>
          <a:prstGeom prst="rect">
            <a:avLst/>
          </a:prstGeom>
        </p:spPr>
      </p:pic>
      <p:pic>
        <p:nvPicPr>
          <p:cNvPr id="14" name="Billede 13">
            <a:extLst>
              <a:ext uri="{FF2B5EF4-FFF2-40B4-BE49-F238E27FC236}">
                <a16:creationId xmlns:a16="http://schemas.microsoft.com/office/drawing/2014/main" id="{F91BF282-FC60-7E4F-8ED4-8CFE6E76CD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18" t="1358" r="1509"/>
          <a:stretch/>
        </p:blipFill>
        <p:spPr>
          <a:xfrm>
            <a:off x="5410200" y="2168524"/>
            <a:ext cx="1593850" cy="1614551"/>
          </a:xfrm>
          <a:prstGeom prst="rect">
            <a:avLst/>
          </a:prstGeom>
        </p:spPr>
      </p:pic>
      <p:pic>
        <p:nvPicPr>
          <p:cNvPr id="17" name="Billede 16" descr="Et billede, der indeholder tekst, skilt, førstehjælpssæt, clipart&#10;&#10;Automatisk genereret beskrivelse">
            <a:extLst>
              <a:ext uri="{FF2B5EF4-FFF2-40B4-BE49-F238E27FC236}">
                <a16:creationId xmlns:a16="http://schemas.microsoft.com/office/drawing/2014/main" id="{948BE73B-F68F-9746-A38C-C0BEBB6BB3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21" t="1779" r="2336" b="-1"/>
          <a:stretch/>
        </p:blipFill>
        <p:spPr>
          <a:xfrm>
            <a:off x="8049654" y="2168524"/>
            <a:ext cx="1595235" cy="1614551"/>
          </a:xfrm>
          <a:prstGeom prst="rect">
            <a:avLst/>
          </a:prstGeom>
        </p:spPr>
      </p:pic>
    </p:spTree>
    <p:extLst>
      <p:ext uri="{BB962C8B-B14F-4D97-AF65-F5344CB8AC3E}">
        <p14:creationId xmlns:p14="http://schemas.microsoft.com/office/powerpoint/2010/main" val="3584605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99456" y="1104801"/>
            <a:ext cx="9313035" cy="419863"/>
          </a:xfrm>
        </p:spPr>
        <p:txBody>
          <a:bodyPr/>
          <a:lstStyle/>
          <a:p>
            <a:r>
              <a:rPr lang="da-DK"/>
              <a:t>Klik og indsæt overskrift</a:t>
            </a:r>
          </a:p>
        </p:txBody>
      </p:sp>
      <p:sp>
        <p:nvSpPr>
          <p:cNvPr id="3" name="Pladsholder til indhold 2"/>
          <p:cNvSpPr>
            <a:spLocks noGrp="1"/>
          </p:cNvSpPr>
          <p:nvPr>
            <p:ph idx="1" hasCustomPrompt="1"/>
          </p:nvPr>
        </p:nvSpPr>
        <p:spPr>
          <a:xfrm>
            <a:off x="1199456" y="1812575"/>
            <a:ext cx="9313035" cy="4208713"/>
          </a:xfrm>
        </p:spPr>
        <p:txBody>
          <a:body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pPr/>
              <a:t>‹#›</a:t>
            </a:fld>
            <a:endParaRPr lang="da-DK"/>
          </a:p>
        </p:txBody>
      </p:sp>
      <p:sp>
        <p:nvSpPr>
          <p:cNvPr id="7" name="Rectangle 6"/>
          <p:cNvSpPr/>
          <p:nvPr userDrawn="1"/>
        </p:nvSpPr>
        <p:spPr>
          <a:xfrm>
            <a:off x="12336000" y="1"/>
            <a:ext cx="2400000" cy="2215991"/>
          </a:xfrm>
          <a:prstGeom prst="rect">
            <a:avLst/>
          </a:prstGeom>
        </p:spPr>
        <p:txBody>
          <a:bodyPr wrap="square" lIns="0" tIns="0" rIns="0" bIns="0">
            <a:spAutoFit/>
          </a:bodyPr>
          <a:lstStyle/>
          <a:p>
            <a:r>
              <a:rPr lang="da-DK" sz="1200" b="1">
                <a:solidFill>
                  <a:prstClr val="white"/>
                </a:solidFill>
              </a:rPr>
              <a:t>Gode råd:</a:t>
            </a:r>
          </a:p>
          <a:p>
            <a:endParaRPr lang="da-DK" sz="1200">
              <a:solidFill>
                <a:prstClr val="white"/>
              </a:solidFill>
            </a:endParaRPr>
          </a:p>
          <a:p>
            <a:r>
              <a:rPr lang="da-DK" sz="1200">
                <a:solidFill>
                  <a:prstClr val="white"/>
                </a:solidFill>
              </a:rPr>
              <a:t>Modtageren vil høre din præsentation, ikke læse slides.</a:t>
            </a:r>
          </a:p>
          <a:p>
            <a:endParaRPr lang="da-DK" sz="1200">
              <a:solidFill>
                <a:prstClr val="white"/>
              </a:solidFill>
            </a:endParaRPr>
          </a:p>
          <a:p>
            <a:r>
              <a:rPr lang="da-DK" sz="1200">
                <a:solidFill>
                  <a:prstClr val="white"/>
                </a:solidFill>
              </a:rPr>
              <a:t>Brug notefeltet som hjælp til at huske, hvad du vil sige.</a:t>
            </a:r>
          </a:p>
          <a:p>
            <a:endParaRPr lang="da-DK" sz="1200">
              <a:solidFill>
                <a:prstClr val="white"/>
              </a:solidFill>
            </a:endParaRPr>
          </a:p>
          <a:p>
            <a:r>
              <a:rPr lang="da-DK" sz="1200">
                <a:solidFill>
                  <a:prstClr val="white"/>
                </a:solidFill>
              </a:rPr>
              <a:t>Har du behov for, at modtageren skal huske vigtig information, så lav faktaark og del ud.</a:t>
            </a:r>
          </a:p>
          <a:p>
            <a:endParaRPr lang="da-DK" sz="1200">
              <a:solidFill>
                <a:prstClr val="white"/>
              </a:solidFill>
            </a:endParaRPr>
          </a:p>
        </p:txBody>
      </p:sp>
    </p:spTree>
    <p:extLst>
      <p:ext uri="{BB962C8B-B14F-4D97-AF65-F5344CB8AC3E}">
        <p14:creationId xmlns:p14="http://schemas.microsoft.com/office/powerpoint/2010/main" val="321323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861800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12.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2.bin"/><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46.xml"/><Relationship Id="rId7" Type="http://schemas.openxmlformats.org/officeDocument/2006/relationships/oleObject" Target="../embeddings/oleObject21.bin"/><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ags" Target="../tags/tag22.xml"/><Relationship Id="rId5"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image" Target="../media/image11.emf"/><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500511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99" imgH="499" progId="TCLayout.ActiveDocument.1">
                  <p:embed/>
                </p:oleObj>
              </mc:Choice>
              <mc:Fallback>
                <p:oleObj name="think-cell Slide" r:id="rId25" imgW="499" imgH="499" progId="TCLayout.ActiveDocument.1">
                  <p:embed/>
                  <p:pic>
                    <p:nvPicPr>
                      <p:cNvPr id="2" name="Object 1"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63048865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4012" r:id="rId19"/>
    <p:sldLayoutId id="2147484013" r:id="rId20"/>
    <p:sldLayoutId id="2147484014" r:id="rId21"/>
    <p:sldLayoutId id="2147484039" r:id="rId22"/>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333C59-845A-93C7-CD3C-2DDFA85EC14E}"/>
              </a:ext>
            </a:extLst>
          </p:cNvPr>
          <p:cNvGraphicFramePr>
            <a:graphicFrameLocks noChangeAspect="1"/>
          </p:cNvGraphicFramePr>
          <p:nvPr userDrawn="1">
            <p:custDataLst>
              <p:tags r:id="rId23"/>
            </p:custDataLst>
            <p:extLst>
              <p:ext uri="{D42A27DB-BD31-4B8C-83A1-F6EECF244321}">
                <p14:modId xmlns:p14="http://schemas.microsoft.com/office/powerpoint/2010/main" val="134005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2" name="Object 1" hidden="1">
                        <a:extLst>
                          <a:ext uri="{FF2B5EF4-FFF2-40B4-BE49-F238E27FC236}">
                            <a16:creationId xmlns:a16="http://schemas.microsoft.com/office/drawing/2014/main" id="{87333C59-845A-93C7-CD3C-2DDFA85EC14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IE" sz="900">
                <a:solidFill>
                  <a:schemeClr val="accent1"/>
                </a:solidFill>
              </a:rPr>
              <a:t> </a:t>
            </a:r>
            <a:fld id="{9D8EEF28-5ABD-4429-9AD9-DE956F602A14}" type="slidenum">
              <a:rPr lang="en-IE" sz="900" smtClean="0">
                <a:solidFill>
                  <a:schemeClr val="tx1">
                    <a:lumMod val="50000"/>
                  </a:schemeClr>
                </a:solidFill>
              </a:rPr>
              <a:pPr algn="r" rtl="0"/>
              <a:t>‹#›</a:t>
            </a:fld>
            <a:endParaRPr lang="en-I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94761054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65" r:id="rId20"/>
    <p:sldLayoutId id="2147484066" r:id="rId2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userDrawn="1">
            <p:custDataLst>
              <p:tags r:id="rId6"/>
            </p:custDataLst>
            <p:extLst>
              <p:ext uri="{D42A27DB-BD31-4B8C-83A1-F6EECF244321}">
                <p14:modId xmlns:p14="http://schemas.microsoft.com/office/powerpoint/2010/main" val="3734647558"/>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8"/>
                      <a:stretch>
                        <a:fillRect/>
                      </a:stretch>
                    </p:blipFill>
                    <p:spPr>
                      <a:xfrm>
                        <a:off x="1955" y="1588"/>
                        <a:ext cx="1510"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9"/>
          <a:stretch>
            <a:fillRect/>
          </a:stretch>
        </p:blipFill>
        <p:spPr>
          <a:xfrm>
            <a:off x="0" y="0"/>
            <a:ext cx="12192000" cy="835819"/>
          </a:xfrm>
          <a:prstGeom prst="rect">
            <a:avLst/>
          </a:prstGeom>
        </p:spPr>
      </p:pic>
      <p:sp>
        <p:nvSpPr>
          <p:cNvPr id="2" name="Espace réservé du numéro de diapositive 1"/>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644771" y="108000"/>
            <a:ext cx="10535446"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644770" y="1080000"/>
            <a:ext cx="11078308"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grpSp>
        <p:nvGrpSpPr>
          <p:cNvPr id="45" name="Graphic 3">
            <a:extLst>
              <a:ext uri="{FF2B5EF4-FFF2-40B4-BE49-F238E27FC236}">
                <a16:creationId xmlns:a16="http://schemas.microsoft.com/office/drawing/2014/main" id="{56B033C0-3928-468B-8CF6-1496F52E0712}"/>
              </a:ext>
            </a:extLst>
          </p:cNvPr>
          <p:cNvGrpSpPr>
            <a:grpSpLocks noChangeAspect="1"/>
          </p:cNvGrpSpPr>
          <p:nvPr userDrawn="1"/>
        </p:nvGrpSpPr>
        <p:grpSpPr>
          <a:xfrm>
            <a:off x="10988308" y="20857"/>
            <a:ext cx="1055569" cy="792366"/>
            <a:chOff x="66025" y="-34306"/>
            <a:chExt cx="6381750" cy="5895975"/>
          </a:xfrm>
        </p:grpSpPr>
        <p:sp>
          <p:nvSpPr>
            <p:cNvPr id="47" name="Freeform: Shape 46">
              <a:extLst>
                <a:ext uri="{FF2B5EF4-FFF2-40B4-BE49-F238E27FC236}">
                  <a16:creationId xmlns:a16="http://schemas.microsoft.com/office/drawing/2014/main" id="{8FFBD3D4-4671-45AB-B604-0CEAAC63B7C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70E968C3-6094-4563-9C29-65EB27A50039}"/>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55A31E9F-A94F-45F8-BF93-D84A8C6DA807}"/>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C2DB8481-8B23-479A-9514-240E6508D49C}"/>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20BC56EA-7519-4612-A39E-81EBB7DD740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3C56C61-7E4E-4C7A-8C28-8EC4584AD35D}"/>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4805347C-EEE8-4911-8713-96A3756D3ABD}"/>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B9ADC9D-67CE-485B-9843-09372F3614C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47B7A1B4-FD2D-44A8-A32B-03E30BD09CF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77E858F-FC3D-459D-84E3-39455C9A7343}"/>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4D18E699-492E-4A0A-8F83-20CA3D9275C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D57D48E2-D36D-4C65-8FB4-4F27AF98A90F}"/>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CC95BA71-F64B-4E49-913A-83C7DB7E2B10}"/>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8EA42EC0-CC00-472D-9C59-C262992F99D9}"/>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8036831-E3F9-413C-82F8-1AAE8176253E}"/>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7E700EE-8996-4E37-AAEB-1EB990B7019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6413D5FD-88A1-4E99-8BF3-01C6F0698E93}"/>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11FD7DF-3CC7-4E66-9DD8-A15D26C32876}"/>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5533A543-785C-48BD-ADF0-7CBB79F446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DF251ECA-FFEA-4F2C-9464-2E5641CE9989}"/>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18B987F5-EBC0-43E8-B606-0AC7F7AE8A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4BAD3166-2690-4E5E-BEB1-1C4DA794B9C2}"/>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3F5D6D0C-AA48-4000-8CF4-536B6532A88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E9D3C97-CCCA-4A9A-A7CB-D3860EDBD247}"/>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B67E3B8-E59E-4483-8281-B69EA50C41F3}"/>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A3E5852-F6AA-45E3-A2C0-3E71F79A6554}"/>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AF4DA893-5D5A-4489-A2A8-083227624CFF}"/>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4B519E33-07A0-4069-ACAA-B67B710CD6A1}"/>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81C386AB-91B8-4AAD-8BEE-4DEC5D3BFA0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ADBE45A6-1754-4E48-8162-FDC37FDF368B}"/>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2F51B9B-4E03-4045-B10D-5D366682E2F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A1A71930-64E4-44CF-BCC5-2C1AA1D05337}"/>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7DB9E8EB-2B5D-4391-9D44-13E2D271D45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2A319A01-1506-48E7-8264-66BC09F1C34C}"/>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ACC3D5D9-F647-479C-8F4E-492E0219DACE}"/>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22FCF579-D6C2-4B89-B667-A6F686154050}"/>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1B5151B4-4356-44BA-84DE-1C04644E6D16}"/>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2196E3EC-3083-4807-880D-1039E101BB0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6862D5D-B4FD-494B-8DB6-CCE1245FA70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DEF878B-2EEC-44BB-BEB4-3E3EBB217931}"/>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015E406B-7ED7-4D8F-8453-9FB621679AD5}"/>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FDA9CE58-0B13-4CCA-AEB4-660DF867DAE3}"/>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81C07194-EC3B-408A-AFC7-945F624F9FB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6B2906E9-2D4B-4CB3-AE59-72F915171DA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51D0CF0F-4233-4970-B46B-65DA292542A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F365C1AE-BE6C-4275-82BA-282E4009909E}"/>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2B3D20F9-63D4-4DC8-9C2C-A0EE3A910E5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AC70116A-7652-4811-8D66-234C32436A2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B3880A1B-9EB4-45B9-9C91-A7B0300BDEE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5BC2B00C-9F8A-4C22-AADA-E14BA6C1369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5" name="Freeform: Shape 134">
              <a:extLst>
                <a:ext uri="{FF2B5EF4-FFF2-40B4-BE49-F238E27FC236}">
                  <a16:creationId xmlns:a16="http://schemas.microsoft.com/office/drawing/2014/main" id="{A918E8A8-378C-4B35-8CB9-04D03B86D1E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gr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83012613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000">
          <p15:clr>
            <a:srgbClr val="F26B43"/>
          </p15:clr>
        </p15:guide>
        <p15:guide id="3" orient="horz" pos="663">
          <p15:clr>
            <a:srgbClr val="F26B43"/>
          </p15:clr>
        </p15:guide>
        <p15:guide id="4" pos="149">
          <p15:clr>
            <a:srgbClr val="F26B43"/>
          </p15:clr>
        </p15:guide>
        <p15:guide id="5" orient="horz" pos="4110">
          <p15:clr>
            <a:srgbClr val="F26B43"/>
          </p15:clr>
        </p15:guide>
        <p15:guide id="6" pos="3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p:cNvSpPr/>
          <p:nvPr/>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1" name="Titelplatzhalter 10"/>
          <p:cNvSpPr>
            <a:spLocks noGrp="1"/>
          </p:cNvSpPr>
          <p:nvPr>
            <p:ph type="title"/>
          </p:nvPr>
        </p:nvSpPr>
        <p:spPr>
          <a:xfrm>
            <a:off x="914400" y="3657600"/>
            <a:ext cx="9448800" cy="838200"/>
          </a:xfrm>
          <a:prstGeom prst="rect">
            <a:avLst/>
          </a:prstGeom>
        </p:spPr>
        <p:txBody>
          <a:bodyPr vert="horz" lIns="0" tIns="45720" rIns="0" bIns="0" rtlCol="0" anchor="t">
            <a:normAutofit/>
          </a:bodyPr>
          <a:lstStyle/>
          <a:p>
            <a:r>
              <a:rPr lang="en-GB"/>
              <a:t>Continuing page of text with a dark grey heading that may also be two lines long</a:t>
            </a:r>
            <a:endParaRPr lang="de-DE"/>
          </a:p>
        </p:txBody>
      </p:sp>
      <p:sp>
        <p:nvSpPr>
          <p:cNvPr id="10"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platzhalter 15">
            <a:extLst>
              <a:ext uri="{FF2B5EF4-FFF2-40B4-BE49-F238E27FC236}">
                <a16:creationId xmlns:a16="http://schemas.microsoft.com/office/drawing/2014/main" id="{3B61F962-59A2-46AB-B66D-F9FA3495CC7E}"/>
              </a:ext>
            </a:extLst>
          </p:cNvPr>
          <p:cNvSpPr txBox="1">
            <a:spLocks/>
          </p:cNvSpPr>
          <p:nvPr userDrawn="1"/>
        </p:nvSpPr>
        <p:spPr>
          <a:xfrm>
            <a:off x="900000" y="2346016"/>
            <a:ext cx="8839200" cy="1227000"/>
          </a:xfrm>
          <a:prstGeom prst="rect">
            <a:avLst/>
          </a:prstGeom>
        </p:spPr>
        <p:txBody>
          <a:bodyPr vert="horz" lIns="0" tIns="0" rIns="0" bIns="0" rtlCol="0">
            <a:normAutofit/>
          </a:bodyPr>
          <a:lstStyle>
            <a:lvl1pPr marL="12700" marR="5080" indent="0" algn="l" defTabSz="457200" rtl="0" eaLnBrk="1" latinLnBrk="0" hangingPunct="1">
              <a:lnSpc>
                <a:spcPct val="100000"/>
              </a:lnSpc>
              <a:spcBef>
                <a:spcPts val="819"/>
              </a:spcBef>
              <a:buClr>
                <a:srgbClr val="FF7300"/>
              </a:buClr>
              <a:buFont typeface="Arial"/>
              <a:buNone/>
              <a:tabLst>
                <a:tab pos="237490" algn="l"/>
              </a:tabLst>
              <a:defRPr sz="3200" b="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854" indent="-224154">
              <a:buFont typeface="Arial"/>
              <a:buChar char="—"/>
            </a:pPr>
            <a:endParaRPr lang="de-DE" sz="1400">
              <a:solidFill>
                <a:schemeClr val="tx2"/>
              </a:solidFill>
              <a:cs typeface="Arial"/>
            </a:endParaRPr>
          </a:p>
        </p:txBody>
      </p:sp>
      <p:pic>
        <p:nvPicPr>
          <p:cNvPr id="15" name="Picture 14">
            <a:extLst>
              <a:ext uri="{FF2B5EF4-FFF2-40B4-BE49-F238E27FC236}">
                <a16:creationId xmlns:a16="http://schemas.microsoft.com/office/drawing/2014/main" id="{E4E8D398-613E-47CB-BE0B-066F34780EF5}"/>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272465" y="260648"/>
            <a:ext cx="1440163" cy="538922"/>
          </a:xfrm>
          <a:prstGeom prst="rect">
            <a:avLst/>
          </a:prstGeom>
        </p:spPr>
      </p:pic>
    </p:spTree>
    <p:extLst>
      <p:ext uri="{BB962C8B-B14F-4D97-AF65-F5344CB8AC3E}">
        <p14:creationId xmlns:p14="http://schemas.microsoft.com/office/powerpoint/2010/main" val="312236410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Lst>
  <p:hf hdr="0" dt="0"/>
  <p:txStyles>
    <p:titleStyle>
      <a:lvl1pPr algn="l" defTabSz="457200" rtl="0" eaLnBrk="1" latinLnBrk="0" hangingPunct="1">
        <a:spcBef>
          <a:spcPct val="0"/>
        </a:spcBef>
        <a:buNone/>
        <a:defRPr sz="2400" b="1" kern="1200" baseline="0">
          <a:solidFill>
            <a:schemeClr val="accent2"/>
          </a:solidFill>
          <a:latin typeface="Arial"/>
          <a:ea typeface="+mj-ea"/>
          <a:cs typeface="Arial"/>
        </a:defRPr>
      </a:lvl1pPr>
    </p:titleStyle>
    <p:bodyStyle>
      <a:lvl1pPr marL="12700" marR="5080" indent="0" algn="l" defTabSz="457200" rtl="0" eaLnBrk="1" latinLnBrk="0" hangingPunct="1">
        <a:lnSpc>
          <a:spcPct val="100000"/>
        </a:lnSpc>
        <a:spcBef>
          <a:spcPts val="819"/>
        </a:spcBef>
        <a:buClr>
          <a:srgbClr val="FF7300"/>
        </a:buClr>
        <a:buFont typeface="Arial"/>
        <a:buNone/>
        <a:tabLst>
          <a:tab pos="237490" algn="l"/>
        </a:tabLst>
        <a:defRPr sz="3200" b="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Logo"/>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2" name="Title Placeholder 1"/>
          <p:cNvSpPr>
            <a:spLocks noGrp="1"/>
          </p:cNvSpPr>
          <p:nvPr>
            <p:ph type="title"/>
          </p:nvPr>
        </p:nvSpPr>
        <p:spPr>
          <a:xfrm>
            <a:off x="982663" y="1203699"/>
            <a:ext cx="10214464" cy="712414"/>
          </a:xfrm>
          <a:prstGeom prst="rect">
            <a:avLst/>
          </a:prstGeom>
        </p:spPr>
        <p:txBody>
          <a:bodyPr vert="horz" lIns="0" tIns="0" rIns="0" bIns="0" rtlCol="0" anchor="b" anchorCtr="0">
            <a:noAutofit/>
          </a:bodyPr>
          <a:lstStyle/>
          <a:p>
            <a:r>
              <a:rPr lang="da-DK"/>
              <a:t>Klik for at redigere i masteren</a:t>
            </a:r>
            <a:endParaRPr lang="en-GB"/>
          </a:p>
        </p:txBody>
      </p:sp>
      <p:sp>
        <p:nvSpPr>
          <p:cNvPr id="3" name="Text Placeholder 2"/>
          <p:cNvSpPr>
            <a:spLocks noGrp="1"/>
          </p:cNvSpPr>
          <p:nvPr>
            <p:ph type="body" idx="1"/>
          </p:nvPr>
        </p:nvSpPr>
        <p:spPr>
          <a:xfrm>
            <a:off x="982663" y="2852738"/>
            <a:ext cx="10226675" cy="3303587"/>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8707583" y="6525816"/>
            <a:ext cx="2489544" cy="180000"/>
          </a:xfrm>
          <a:prstGeom prst="rect">
            <a:avLst/>
          </a:prstGeom>
        </p:spPr>
        <p:txBody>
          <a:bodyPr vert="horz" lIns="0" tIns="0" rIns="0" bIns="0" rtlCol="0" anchor="b" anchorCtr="0"/>
          <a:lstStyle>
            <a:lvl1pPr algn="r">
              <a:defRPr sz="1050">
                <a:solidFill>
                  <a:schemeClr val="tx2"/>
                </a:solidFill>
              </a:defRPr>
            </a:lvl1pPr>
          </a:lstStyle>
          <a:p>
            <a:endParaRPr lang="en-GB"/>
          </a:p>
        </p:txBody>
      </p:sp>
      <p:sp>
        <p:nvSpPr>
          <p:cNvPr id="5" name="FLD_PresentationTitle"/>
          <p:cNvSpPr>
            <a:spLocks noGrp="1"/>
          </p:cNvSpPr>
          <p:nvPr>
            <p:ph type="ftr" sz="quarter" idx="3"/>
          </p:nvPr>
        </p:nvSpPr>
        <p:spPr>
          <a:xfrm>
            <a:off x="368559" y="6525816"/>
            <a:ext cx="8182359" cy="180000"/>
          </a:xfrm>
          <a:prstGeom prst="rect">
            <a:avLst/>
          </a:prstGeom>
        </p:spPr>
        <p:txBody>
          <a:bodyPr vert="horz" lIns="0" tIns="0" rIns="0" bIns="0" rtlCol="0" anchor="b" anchorCtr="0"/>
          <a:lstStyle>
            <a:lvl1pPr algn="l">
              <a:defRPr sz="1050">
                <a:solidFill>
                  <a:schemeClr val="tx2"/>
                </a:solidFill>
              </a:defRPr>
            </a:lvl1pPr>
          </a:lstStyle>
          <a:p>
            <a:endParaRPr lang="en-GB"/>
          </a:p>
        </p:txBody>
      </p:sp>
      <p:sp>
        <p:nvSpPr>
          <p:cNvPr id="6" name="Slide Number Placeholder 5"/>
          <p:cNvSpPr>
            <a:spLocks noGrp="1"/>
          </p:cNvSpPr>
          <p:nvPr>
            <p:ph type="sldNum" sz="quarter" idx="4"/>
          </p:nvPr>
        </p:nvSpPr>
        <p:spPr>
          <a:xfrm>
            <a:off x="11209338" y="6525816"/>
            <a:ext cx="610451" cy="180000"/>
          </a:xfrm>
          <a:prstGeom prst="rect">
            <a:avLst/>
          </a:prstGeom>
        </p:spPr>
        <p:txBody>
          <a:bodyPr vert="horz" lIns="0" tIns="0" rIns="0" bIns="0" rtlCol="0" anchor="b" anchorCtr="0"/>
          <a:lstStyle>
            <a:lvl1pPr algn="r">
              <a:defRPr sz="1050">
                <a:solidFill>
                  <a:schemeClr val="tx2"/>
                </a:solid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5484208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Lst>
  <p:hf hdr="0"/>
  <p:txStyles>
    <p:title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6pPr>
      <a:lvl7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7pPr>
      <a:lvl8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8pPr>
      <a:lvl9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1797">
          <p15:clr>
            <a:srgbClr val="F26B43"/>
          </p15:clr>
        </p15:guide>
        <p15:guide id="4" orient="horz" pos="3878">
          <p15:clr>
            <a:srgbClr val="F26B43"/>
          </p15:clr>
        </p15:guide>
        <p15:guide id="5" orient="horz" pos="1207">
          <p15:clr>
            <a:srgbClr val="F26B43"/>
          </p15:clr>
        </p15:guide>
        <p15:guide id="6" orient="horz" pos="1729">
          <p15:clr>
            <a:srgbClr val="F26B43"/>
          </p15:clr>
        </p15:guide>
        <p15:guide id="7" orient="horz" pos="754">
          <p15:clr>
            <a:srgbClr val="F26B43"/>
          </p15:clr>
        </p15:guide>
        <p15:guide id="8" orient="horz" pos="127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9DB1F5-65A5-4B42-A01B-2402CF80442E}"/>
              </a:ext>
            </a:extLst>
          </p:cNvPr>
          <p:cNvSpPr txBox="1">
            <a:spLocks/>
          </p:cNvSpPr>
          <p:nvPr/>
        </p:nvSpPr>
        <p:spPr>
          <a:xfrm>
            <a:off x="672001" y="440669"/>
            <a:ext cx="11400663" cy="622587"/>
          </a:xfrm>
          <a:prstGeom prst="rect">
            <a:avLst/>
          </a:prstGeom>
        </p:spPr>
        <p:txBody>
          <a:bodyPr lIns="91440" tIns="45720" rIns="91440" bIns="45720" anchor="b"/>
          <a:lstStyle>
            <a:lvl1pPr algn="l" defTabSz="914400" rtl="0" eaLnBrk="1" latinLnBrk="0" hangingPunct="1">
              <a:lnSpc>
                <a:spcPts val="3200"/>
              </a:lnSpc>
              <a:spcBef>
                <a:spcPct val="0"/>
              </a:spcBef>
              <a:buNone/>
              <a:defRPr sz="3000" b="1" kern="1200">
                <a:solidFill>
                  <a:srgbClr val="0F218B"/>
                </a:solidFill>
                <a:latin typeface="Calibri" panose="020F0502020204030204" pitchFamily="34" charset="0"/>
                <a:ea typeface="+mj-ea"/>
                <a:cs typeface="Calibri" panose="020F0502020204030204" pitchFamily="34" charset="0"/>
              </a:defRPr>
            </a:lvl1pPr>
          </a:lstStyle>
          <a:p>
            <a:pPr>
              <a:defRPr/>
            </a:pPr>
            <a:r>
              <a:rPr kumimoji="0" lang="en-US" sz="3200" b="1" i="1" u="none" strike="noStrike" kern="1200" cap="none" spc="0" normalizeH="0" baseline="0" noProof="0">
                <a:ln>
                  <a:noFill/>
                </a:ln>
                <a:solidFill>
                  <a:srgbClr val="0F218B"/>
                </a:solidFill>
                <a:effectLst/>
                <a:uLnTx/>
                <a:uFillTx/>
                <a:latin typeface="Calibri"/>
                <a:ea typeface="Calibri"/>
                <a:cs typeface="Calibri"/>
              </a:rPr>
              <a:t>LTFBA update for MESC meeting</a:t>
            </a:r>
            <a:endParaRPr kumimoji="0" lang="en-GB"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sp>
        <p:nvSpPr>
          <p:cNvPr id="4" name="Espace réservé du texte 3">
            <a:extLst>
              <a:ext uri="{FF2B5EF4-FFF2-40B4-BE49-F238E27FC236}">
                <a16:creationId xmlns:a16="http://schemas.microsoft.com/office/drawing/2014/main" id="{9920A053-024D-872A-BCE6-2DB781910FD7}"/>
              </a:ext>
            </a:extLst>
          </p:cNvPr>
          <p:cNvSpPr>
            <a:spLocks noGrp="1"/>
          </p:cNvSpPr>
          <p:nvPr>
            <p:ph type="body" sz="quarter" idx="12"/>
          </p:nvPr>
        </p:nvSpPr>
        <p:spPr>
          <a:xfrm>
            <a:off x="672001" y="1163757"/>
            <a:ext cx="11281639" cy="806447"/>
          </a:xfrm>
        </p:spPr>
        <p:txBody>
          <a:bodyPr vert="horz" lIns="91440" tIns="45720" rIns="91440" bIns="45720" rtlCol="0" anchor="t">
            <a:normAutofit/>
          </a:bodyPr>
          <a:lstStyle/>
          <a:p>
            <a:r>
              <a:rPr lang="fr-FR" i="1">
                <a:latin typeface="Calibri"/>
                <a:ea typeface="Calibri"/>
                <a:cs typeface="Calibri"/>
              </a:rPr>
              <a:t>3 July 2025</a:t>
            </a:r>
            <a:endParaRPr lang="en-US">
              <a:ea typeface="Calibri" panose="020F0502020204030204" pitchFamily="34" charset="0"/>
            </a:endParaRPr>
          </a:p>
        </p:txBody>
      </p:sp>
    </p:spTree>
    <p:extLst>
      <p:ext uri="{BB962C8B-B14F-4D97-AF65-F5344CB8AC3E}">
        <p14:creationId xmlns:p14="http://schemas.microsoft.com/office/powerpoint/2010/main" val="158502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64D351-E937-BC0C-5D05-40C0218ED7C6}"/>
              </a:ext>
            </a:extLst>
          </p:cNvPr>
          <p:cNvSpPr>
            <a:spLocks noGrp="1"/>
          </p:cNvSpPr>
          <p:nvPr>
            <p:ph type="title"/>
          </p:nvPr>
        </p:nvSpPr>
        <p:spPr>
          <a:xfrm>
            <a:off x="391880" y="569896"/>
            <a:ext cx="11608496" cy="440101"/>
          </a:xfrm>
        </p:spPr>
        <p:txBody>
          <a:bodyPr vert="horz" lIns="91440" tIns="45720" rIns="91440" bIns="45720" anchor="ctr"/>
          <a:lstStyle/>
          <a:p>
            <a:r>
              <a:rPr lang="en-US" sz="2800" dirty="0">
                <a:latin typeface="Calibri"/>
                <a:ea typeface="Calibri"/>
                <a:cs typeface="Calibri"/>
              </a:rPr>
              <a:t>LTFBA project</a:t>
            </a:r>
            <a:br>
              <a:rPr lang="en-US" sz="2800" i="1" dirty="0"/>
            </a:br>
            <a:endParaRPr lang="en-US" sz="2700" dirty="0"/>
          </a:p>
        </p:txBody>
      </p:sp>
      <p:sp>
        <p:nvSpPr>
          <p:cNvPr id="44" name="TextBox 43">
            <a:extLst>
              <a:ext uri="{FF2B5EF4-FFF2-40B4-BE49-F238E27FC236}">
                <a16:creationId xmlns:a16="http://schemas.microsoft.com/office/drawing/2014/main" id="{5738F403-9086-3E3D-2F08-583EC19EC56E}"/>
              </a:ext>
            </a:extLst>
          </p:cNvPr>
          <p:cNvSpPr txBox="1"/>
          <p:nvPr/>
        </p:nvSpPr>
        <p:spPr>
          <a:xfrm>
            <a:off x="385386" y="1308324"/>
            <a:ext cx="11421228" cy="5268622"/>
          </a:xfrm>
          <a:prstGeom prst="rect">
            <a:avLst/>
          </a:prstGeom>
          <a:noFill/>
        </p:spPr>
        <p:txBody>
          <a:bodyPr wrap="square" lIns="91440" tIns="45720" rIns="91440" bIns="45720" rtlCol="0" anchor="t">
            <a:spAutoFit/>
          </a:bodyPr>
          <a:lstStyle/>
          <a:p>
            <a:pPr defTabSz="914400">
              <a:lnSpc>
                <a:spcPct val="90000"/>
              </a:lnSpc>
              <a:spcBef>
                <a:spcPts val="1000"/>
              </a:spcBef>
            </a:pPr>
            <a:r>
              <a:rPr lang="en-GB" b="1" i="1" dirty="0">
                <a:solidFill>
                  <a:schemeClr val="accent2"/>
                </a:solidFill>
                <a:latin typeface="Calibri" panose="020F0502020204030204" pitchFamily="34" charset="0"/>
                <a:cs typeface="Calibri" panose="020F0502020204030204" pitchFamily="34" charset="0"/>
              </a:rPr>
              <a:t>Background</a:t>
            </a:r>
          </a:p>
          <a:p>
            <a:pPr algn="just"/>
            <a:r>
              <a:rPr lang="en-GB" sz="1700" b="0" i="0" u="none" strike="noStrike" dirty="0">
                <a:solidFill>
                  <a:srgbClr val="3A3A3F"/>
                </a:solidFill>
                <a:effectLst/>
                <a:latin typeface="Calibri" panose="020F0502020204030204" pitchFamily="34" charset="0"/>
              </a:rPr>
              <a:t>The purpose of this project is to facilitate the implementation of the new long-term flow-based allocation (LTFBA) mechanism in line with the requirements defined in the High-Level Market Design (HLMD).</a:t>
            </a:r>
          </a:p>
          <a:p>
            <a:pPr algn="just"/>
            <a:endParaRPr lang="en-GB" sz="1700" dirty="0">
              <a:solidFill>
                <a:srgbClr val="3A3A3F"/>
              </a:solidFill>
              <a:latin typeface="Calibri" panose="020F0502020204030204" pitchFamily="34" charset="0"/>
            </a:endParaRPr>
          </a:p>
          <a:p>
            <a:pPr algn="just"/>
            <a:r>
              <a:rPr lang="en-GB" sz="1700" b="0" i="0" u="none" strike="noStrike" dirty="0">
                <a:solidFill>
                  <a:srgbClr val="3A3A3F"/>
                </a:solidFill>
                <a:effectLst/>
                <a:latin typeface="Calibri" panose="020F0502020204030204" pitchFamily="34" charset="0"/>
              </a:rPr>
              <a:t>LTFBA will require the long-term transmission rights (LTTRs) for all bidding zone borders in a flow-based capacity calculation region (CCR) to be allocated in a single auction.</a:t>
            </a:r>
          </a:p>
          <a:p>
            <a:pPr algn="just"/>
            <a:endParaRPr lang="en-GB" sz="1700" b="0" i="0" u="none" strike="noStrike" dirty="0">
              <a:solidFill>
                <a:srgbClr val="3A3A3F"/>
              </a:solidFill>
              <a:effectLst/>
              <a:latin typeface="Calibri" panose="020F0502020204030204" pitchFamily="34" charset="0"/>
            </a:endParaRPr>
          </a:p>
          <a:p>
            <a:pPr defTabSz="914400">
              <a:lnSpc>
                <a:spcPct val="90000"/>
              </a:lnSpc>
              <a:spcBef>
                <a:spcPts val="1000"/>
              </a:spcBef>
            </a:pPr>
            <a:r>
              <a:rPr lang="en-GB" b="1" i="1" dirty="0">
                <a:solidFill>
                  <a:schemeClr val="accent2"/>
                </a:solidFill>
                <a:latin typeface="Calibri" panose="020F0502020204030204" pitchFamily="34" charset="0"/>
                <a:cs typeface="Calibri" panose="020F0502020204030204" pitchFamily="34" charset="0"/>
              </a:rPr>
              <a:t>Aim </a:t>
            </a:r>
          </a:p>
          <a:p>
            <a:pPr algn="just"/>
            <a:r>
              <a:rPr lang="en-GB" sz="1600" b="0" i="0" dirty="0">
                <a:solidFill>
                  <a:srgbClr val="001D35"/>
                </a:solidFill>
                <a:effectLst/>
                <a:latin typeface="Google Sans"/>
              </a:rPr>
              <a:t>Enhance efficiency and better reflect physical grid constraints</a:t>
            </a:r>
            <a:r>
              <a:rPr lang="en-GB" sz="1700" b="0" i="0" dirty="0">
                <a:solidFill>
                  <a:srgbClr val="3A3A3F"/>
                </a:solidFill>
                <a:effectLst/>
                <a:latin typeface="Calibri" panose="020F0502020204030204" pitchFamily="34" charset="0"/>
              </a:rPr>
              <a:t>.</a:t>
            </a:r>
            <a:endParaRPr lang="en-GB" sz="1700" b="0" i="0" u="none" strike="noStrike" dirty="0">
              <a:solidFill>
                <a:srgbClr val="3A3A3F"/>
              </a:solidFill>
              <a:effectLst/>
              <a:latin typeface="Calibri" panose="020F0502020204030204" pitchFamily="34" charset="0"/>
            </a:endParaRPr>
          </a:p>
          <a:p>
            <a:pPr algn="just"/>
            <a:endParaRPr lang="en-GB" sz="1700" dirty="0">
              <a:solidFill>
                <a:srgbClr val="3A3A3F"/>
              </a:solidFill>
              <a:latin typeface="Calibri" panose="020F0502020204030204" pitchFamily="34" charset="0"/>
              <a:ea typeface="Calibri"/>
              <a:cs typeface="Calibri"/>
            </a:endParaRPr>
          </a:p>
          <a:p>
            <a:pPr defTabSz="914400">
              <a:lnSpc>
                <a:spcPct val="90000"/>
              </a:lnSpc>
              <a:spcBef>
                <a:spcPts val="1000"/>
              </a:spcBef>
            </a:pPr>
            <a:r>
              <a:rPr lang="en-GB" b="1" i="1" dirty="0">
                <a:solidFill>
                  <a:schemeClr val="accent2"/>
                </a:solidFill>
                <a:latin typeface="Calibri" panose="020F0502020204030204" pitchFamily="34" charset="0"/>
                <a:cs typeface="Calibri" panose="020F0502020204030204" pitchFamily="34" charset="0"/>
              </a:rPr>
              <a:t>Expected go-live date</a:t>
            </a:r>
          </a:p>
          <a:p>
            <a:pPr algn="just"/>
            <a:r>
              <a:rPr lang="en-GB" sz="1700" dirty="0">
                <a:solidFill>
                  <a:srgbClr val="3A3A3F"/>
                </a:solidFill>
                <a:latin typeface="Calibri" panose="020F0502020204030204" pitchFamily="34" charset="0"/>
                <a:ea typeface="Calibri"/>
                <a:cs typeface="Calibri"/>
              </a:rPr>
              <a:t>November 2026 for 2027 auctions.</a:t>
            </a:r>
          </a:p>
          <a:p>
            <a:pPr algn="just"/>
            <a:endParaRPr lang="en-GB" sz="1700" dirty="0">
              <a:solidFill>
                <a:srgbClr val="3A3A3F"/>
              </a:solidFill>
              <a:latin typeface="Calibri" panose="020F0502020204030204" pitchFamily="34" charset="0"/>
              <a:ea typeface="Calibri"/>
              <a:cs typeface="Calibri"/>
            </a:endParaRPr>
          </a:p>
          <a:p>
            <a:pPr algn="just"/>
            <a:endParaRPr lang="en-GB" sz="1700" dirty="0">
              <a:solidFill>
                <a:srgbClr val="3A3A3F"/>
              </a:solidFill>
              <a:latin typeface="Calibri" panose="020F0502020204030204" pitchFamily="34" charset="0"/>
              <a:ea typeface="Calibri"/>
              <a:cs typeface="Calibri"/>
            </a:endParaRPr>
          </a:p>
          <a:p>
            <a:pPr algn="just"/>
            <a:endParaRPr lang="en-GB" sz="1700" dirty="0">
              <a:solidFill>
                <a:srgbClr val="3A3A3F"/>
              </a:solidFill>
              <a:latin typeface="Calibri" panose="020F0502020204030204" pitchFamily="34" charset="0"/>
              <a:ea typeface="Calibri"/>
              <a:cs typeface="Calibri"/>
            </a:endParaRPr>
          </a:p>
          <a:p>
            <a:pPr algn="just"/>
            <a:endParaRPr lang="en-GB" sz="1700" dirty="0">
              <a:solidFill>
                <a:srgbClr val="3A3A3F"/>
              </a:solidFill>
              <a:latin typeface="Calibri" panose="020F0502020204030204" pitchFamily="34" charset="0"/>
              <a:ea typeface="Calibri"/>
              <a:cs typeface="Calibri"/>
            </a:endParaRPr>
          </a:p>
          <a:p>
            <a:pPr algn="just"/>
            <a:endParaRPr lang="en-GB" sz="1700" dirty="0">
              <a:solidFill>
                <a:srgbClr val="3A3A3F"/>
              </a:solidFill>
              <a:latin typeface="Calibri" panose="020F0502020204030204" pitchFamily="34" charset="0"/>
              <a:ea typeface="Calibri"/>
              <a:cs typeface="Calibri"/>
            </a:endParaRPr>
          </a:p>
          <a:p>
            <a:pPr algn="just"/>
            <a:endParaRPr lang="en-GB" sz="1700" dirty="0">
              <a:solidFill>
                <a:srgbClr val="3A3A3F"/>
              </a:solidFill>
              <a:latin typeface="Calibri" panose="020F0502020204030204" pitchFamily="34" charset="0"/>
              <a:ea typeface="Calibri"/>
              <a:cs typeface="Calibri"/>
            </a:endParaRPr>
          </a:p>
          <a:p>
            <a:pPr algn="just"/>
            <a:endParaRPr lang="en-LU" sz="1700" dirty="0">
              <a:solidFill>
                <a:srgbClr val="3A3A3F"/>
              </a:solidFill>
              <a:latin typeface="Calibri"/>
              <a:ea typeface="Calibri"/>
              <a:cs typeface="Calibri"/>
            </a:endParaRPr>
          </a:p>
        </p:txBody>
      </p:sp>
    </p:spTree>
    <p:extLst>
      <p:ext uri="{BB962C8B-B14F-4D97-AF65-F5344CB8AC3E}">
        <p14:creationId xmlns:p14="http://schemas.microsoft.com/office/powerpoint/2010/main" val="335714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364D351-E937-BC0C-5D05-40C0218ED7C6}"/>
              </a:ext>
            </a:extLst>
          </p:cNvPr>
          <p:cNvSpPr>
            <a:spLocks noGrp="1"/>
          </p:cNvSpPr>
          <p:nvPr>
            <p:ph type="title"/>
          </p:nvPr>
        </p:nvSpPr>
        <p:spPr>
          <a:xfrm>
            <a:off x="391880" y="569896"/>
            <a:ext cx="11608496" cy="440101"/>
          </a:xfrm>
        </p:spPr>
        <p:txBody>
          <a:bodyPr vert="horz" lIns="91440" tIns="45720" rIns="91440" bIns="45720" anchor="ctr"/>
          <a:lstStyle/>
          <a:p>
            <a:r>
              <a:rPr lang="en-US" sz="2800">
                <a:latin typeface="Calibri"/>
                <a:ea typeface="Calibri"/>
                <a:cs typeface="Calibri"/>
              </a:rPr>
              <a:t>LTFBA timeline focused on MP involvement </a:t>
            </a:r>
            <a:br>
              <a:rPr lang="en-US" sz="2800" i="1"/>
            </a:br>
            <a:endParaRPr lang="en-US" sz="2700"/>
          </a:p>
        </p:txBody>
      </p:sp>
      <p:graphicFrame>
        <p:nvGraphicFramePr>
          <p:cNvPr id="7" name="Table 6">
            <a:extLst>
              <a:ext uri="{FF2B5EF4-FFF2-40B4-BE49-F238E27FC236}">
                <a16:creationId xmlns:a16="http://schemas.microsoft.com/office/drawing/2014/main" id="{BE4F6F72-B728-A6C9-A8A6-25B3F08C86BC}"/>
              </a:ext>
            </a:extLst>
          </p:cNvPr>
          <p:cNvGraphicFramePr>
            <a:graphicFrameLocks/>
          </p:cNvGraphicFramePr>
          <p:nvPr>
            <p:extLst>
              <p:ext uri="{D42A27DB-BD31-4B8C-83A1-F6EECF244321}">
                <p14:modId xmlns:p14="http://schemas.microsoft.com/office/powerpoint/2010/main" val="3100616676"/>
              </p:ext>
            </p:extLst>
          </p:nvPr>
        </p:nvGraphicFramePr>
        <p:xfrm>
          <a:off x="382588" y="896880"/>
          <a:ext cx="11426831" cy="3406510"/>
        </p:xfrm>
        <a:graphic>
          <a:graphicData uri="http://schemas.openxmlformats.org/drawingml/2006/table">
            <a:tbl>
              <a:tblPr firstRow="1" bandRow="1">
                <a:tableStyleId>{5C22544A-7EE6-4342-B048-85BDC9FD1C3A}</a:tableStyleId>
              </a:tblPr>
              <a:tblGrid>
                <a:gridCol w="3780495">
                  <a:extLst>
                    <a:ext uri="{9D8B030D-6E8A-4147-A177-3AD203B41FA5}">
                      <a16:colId xmlns:a16="http://schemas.microsoft.com/office/drawing/2014/main" val="2101031258"/>
                    </a:ext>
                  </a:extLst>
                </a:gridCol>
                <a:gridCol w="477896">
                  <a:extLst>
                    <a:ext uri="{9D8B030D-6E8A-4147-A177-3AD203B41FA5}">
                      <a16:colId xmlns:a16="http://schemas.microsoft.com/office/drawing/2014/main" val="4166867709"/>
                    </a:ext>
                  </a:extLst>
                </a:gridCol>
                <a:gridCol w="477896">
                  <a:extLst>
                    <a:ext uri="{9D8B030D-6E8A-4147-A177-3AD203B41FA5}">
                      <a16:colId xmlns:a16="http://schemas.microsoft.com/office/drawing/2014/main" val="1754214543"/>
                    </a:ext>
                  </a:extLst>
                </a:gridCol>
                <a:gridCol w="477896">
                  <a:extLst>
                    <a:ext uri="{9D8B030D-6E8A-4147-A177-3AD203B41FA5}">
                      <a16:colId xmlns:a16="http://schemas.microsoft.com/office/drawing/2014/main" val="3753080008"/>
                    </a:ext>
                  </a:extLst>
                </a:gridCol>
                <a:gridCol w="477896">
                  <a:extLst>
                    <a:ext uri="{9D8B030D-6E8A-4147-A177-3AD203B41FA5}">
                      <a16:colId xmlns:a16="http://schemas.microsoft.com/office/drawing/2014/main" val="1319021155"/>
                    </a:ext>
                  </a:extLst>
                </a:gridCol>
                <a:gridCol w="477896">
                  <a:extLst>
                    <a:ext uri="{9D8B030D-6E8A-4147-A177-3AD203B41FA5}">
                      <a16:colId xmlns:a16="http://schemas.microsoft.com/office/drawing/2014/main" val="1624347907"/>
                    </a:ext>
                  </a:extLst>
                </a:gridCol>
                <a:gridCol w="477896">
                  <a:extLst>
                    <a:ext uri="{9D8B030D-6E8A-4147-A177-3AD203B41FA5}">
                      <a16:colId xmlns:a16="http://schemas.microsoft.com/office/drawing/2014/main" val="1190534542"/>
                    </a:ext>
                  </a:extLst>
                </a:gridCol>
                <a:gridCol w="477896">
                  <a:extLst>
                    <a:ext uri="{9D8B030D-6E8A-4147-A177-3AD203B41FA5}">
                      <a16:colId xmlns:a16="http://schemas.microsoft.com/office/drawing/2014/main" val="2188462004"/>
                    </a:ext>
                  </a:extLst>
                </a:gridCol>
                <a:gridCol w="477896">
                  <a:extLst>
                    <a:ext uri="{9D8B030D-6E8A-4147-A177-3AD203B41FA5}">
                      <a16:colId xmlns:a16="http://schemas.microsoft.com/office/drawing/2014/main" val="804945629"/>
                    </a:ext>
                  </a:extLst>
                </a:gridCol>
                <a:gridCol w="477896">
                  <a:extLst>
                    <a:ext uri="{9D8B030D-6E8A-4147-A177-3AD203B41FA5}">
                      <a16:colId xmlns:a16="http://schemas.microsoft.com/office/drawing/2014/main" val="924120644"/>
                    </a:ext>
                  </a:extLst>
                </a:gridCol>
                <a:gridCol w="477896">
                  <a:extLst>
                    <a:ext uri="{9D8B030D-6E8A-4147-A177-3AD203B41FA5}">
                      <a16:colId xmlns:a16="http://schemas.microsoft.com/office/drawing/2014/main" val="2574086787"/>
                    </a:ext>
                  </a:extLst>
                </a:gridCol>
                <a:gridCol w="477896">
                  <a:extLst>
                    <a:ext uri="{9D8B030D-6E8A-4147-A177-3AD203B41FA5}">
                      <a16:colId xmlns:a16="http://schemas.microsoft.com/office/drawing/2014/main" val="670969079"/>
                    </a:ext>
                  </a:extLst>
                </a:gridCol>
                <a:gridCol w="477896">
                  <a:extLst>
                    <a:ext uri="{9D8B030D-6E8A-4147-A177-3AD203B41FA5}">
                      <a16:colId xmlns:a16="http://schemas.microsoft.com/office/drawing/2014/main" val="4107094220"/>
                    </a:ext>
                  </a:extLst>
                </a:gridCol>
                <a:gridCol w="477896">
                  <a:extLst>
                    <a:ext uri="{9D8B030D-6E8A-4147-A177-3AD203B41FA5}">
                      <a16:colId xmlns:a16="http://schemas.microsoft.com/office/drawing/2014/main" val="3944463720"/>
                    </a:ext>
                  </a:extLst>
                </a:gridCol>
                <a:gridCol w="477896">
                  <a:extLst>
                    <a:ext uri="{9D8B030D-6E8A-4147-A177-3AD203B41FA5}">
                      <a16:colId xmlns:a16="http://schemas.microsoft.com/office/drawing/2014/main" val="672555267"/>
                    </a:ext>
                  </a:extLst>
                </a:gridCol>
                <a:gridCol w="477896">
                  <a:extLst>
                    <a:ext uri="{9D8B030D-6E8A-4147-A177-3AD203B41FA5}">
                      <a16:colId xmlns:a16="http://schemas.microsoft.com/office/drawing/2014/main" val="2102614832"/>
                    </a:ext>
                  </a:extLst>
                </a:gridCol>
                <a:gridCol w="477896">
                  <a:extLst>
                    <a:ext uri="{9D8B030D-6E8A-4147-A177-3AD203B41FA5}">
                      <a16:colId xmlns:a16="http://schemas.microsoft.com/office/drawing/2014/main" val="696053981"/>
                    </a:ext>
                  </a:extLst>
                </a:gridCol>
              </a:tblGrid>
              <a:tr h="650042">
                <a:tc>
                  <a:txBody>
                    <a:bodyPr/>
                    <a:lstStyle/>
                    <a:p>
                      <a:pPr algn="ctr"/>
                      <a:r>
                        <a:rPr lang="en-US" sz="1200"/>
                        <a:t>Activity</a:t>
                      </a:r>
                    </a:p>
                  </a:txBody>
                  <a:tcPr anchor="ctr"/>
                </a:tc>
                <a:tc>
                  <a:txBody>
                    <a:bodyPr/>
                    <a:lstStyle/>
                    <a:p>
                      <a:pPr algn="ctr"/>
                      <a:r>
                        <a:rPr lang="en-US" sz="1200"/>
                        <a:t>Aug</a:t>
                      </a:r>
                    </a:p>
                    <a:p>
                      <a:pPr algn="ctr"/>
                      <a:r>
                        <a:rPr lang="en-US" sz="1200"/>
                        <a:t>25</a:t>
                      </a:r>
                    </a:p>
                  </a:txBody>
                  <a:tcPr marL="0" marR="0" marT="0" marB="0" anchor="ctr"/>
                </a:tc>
                <a:tc>
                  <a:txBody>
                    <a:bodyPr/>
                    <a:lstStyle/>
                    <a:p>
                      <a:pPr algn="ctr"/>
                      <a:r>
                        <a:rPr lang="en-US" sz="1200"/>
                        <a:t>Sep</a:t>
                      </a:r>
                    </a:p>
                    <a:p>
                      <a:pPr algn="ctr"/>
                      <a:r>
                        <a:rPr lang="en-US" sz="1200"/>
                        <a:t>25</a:t>
                      </a:r>
                    </a:p>
                  </a:txBody>
                  <a:tcPr marL="0" marR="0" marT="0" marB="0" anchor="ctr"/>
                </a:tc>
                <a:tc>
                  <a:txBody>
                    <a:bodyPr/>
                    <a:lstStyle/>
                    <a:p>
                      <a:pPr algn="ctr"/>
                      <a:r>
                        <a:rPr lang="en-US" sz="1200"/>
                        <a:t>Oct</a:t>
                      </a:r>
                    </a:p>
                    <a:p>
                      <a:pPr algn="ctr"/>
                      <a:r>
                        <a:rPr lang="en-US" sz="1200"/>
                        <a:t>25</a:t>
                      </a:r>
                    </a:p>
                  </a:txBody>
                  <a:tcPr marL="0" marR="0" marT="0" marB="0" anchor="ctr"/>
                </a:tc>
                <a:tc>
                  <a:txBody>
                    <a:bodyPr/>
                    <a:lstStyle/>
                    <a:p>
                      <a:pPr algn="ctr"/>
                      <a:r>
                        <a:rPr lang="en-US" sz="1200"/>
                        <a:t>Nov</a:t>
                      </a:r>
                    </a:p>
                    <a:p>
                      <a:pPr algn="ctr"/>
                      <a:r>
                        <a:rPr lang="en-US" sz="1200"/>
                        <a:t>25</a:t>
                      </a:r>
                    </a:p>
                  </a:txBody>
                  <a:tcPr marL="0" marR="0" marT="0" marB="0" anchor="ctr"/>
                </a:tc>
                <a:tc>
                  <a:txBody>
                    <a:bodyPr/>
                    <a:lstStyle/>
                    <a:p>
                      <a:pPr algn="ctr"/>
                      <a:r>
                        <a:rPr lang="en-US" sz="1200"/>
                        <a:t>Dec</a:t>
                      </a:r>
                    </a:p>
                    <a:p>
                      <a:pPr algn="ctr"/>
                      <a:r>
                        <a:rPr lang="en-US" sz="1200"/>
                        <a:t>25</a:t>
                      </a:r>
                    </a:p>
                  </a:txBody>
                  <a:tcPr marL="0" marR="0" marT="0" marB="0" anchor="ctr"/>
                </a:tc>
                <a:tc>
                  <a:txBody>
                    <a:bodyPr/>
                    <a:lstStyle/>
                    <a:p>
                      <a:pPr algn="ctr"/>
                      <a:r>
                        <a:rPr lang="en-US" sz="1200"/>
                        <a:t>Jan</a:t>
                      </a:r>
                    </a:p>
                    <a:p>
                      <a:pPr algn="ctr"/>
                      <a:r>
                        <a:rPr lang="en-US" sz="1200"/>
                        <a:t>26</a:t>
                      </a:r>
                    </a:p>
                  </a:txBody>
                  <a:tcPr marL="0" marR="0" marT="0" marB="0" anchor="ctr"/>
                </a:tc>
                <a:tc>
                  <a:txBody>
                    <a:bodyPr/>
                    <a:lstStyle/>
                    <a:p>
                      <a:pPr algn="ctr"/>
                      <a:r>
                        <a:rPr lang="en-US" sz="1200"/>
                        <a:t>Feb</a:t>
                      </a:r>
                    </a:p>
                    <a:p>
                      <a:pPr algn="ctr"/>
                      <a:r>
                        <a:rPr lang="en-US" sz="1200"/>
                        <a:t>26</a:t>
                      </a:r>
                    </a:p>
                  </a:txBody>
                  <a:tcPr marL="0" marR="0" marT="0" marB="0" anchor="ctr"/>
                </a:tc>
                <a:tc>
                  <a:txBody>
                    <a:bodyPr/>
                    <a:lstStyle/>
                    <a:p>
                      <a:pPr algn="ctr"/>
                      <a:r>
                        <a:rPr lang="en-US" sz="1200"/>
                        <a:t>Mar</a:t>
                      </a:r>
                    </a:p>
                    <a:p>
                      <a:pPr algn="ctr"/>
                      <a:r>
                        <a:rPr lang="en-US" sz="1200"/>
                        <a:t>26</a:t>
                      </a:r>
                    </a:p>
                  </a:txBody>
                  <a:tcPr marL="0" marR="0" marT="0" marB="0" anchor="ctr"/>
                </a:tc>
                <a:tc>
                  <a:txBody>
                    <a:bodyPr/>
                    <a:lstStyle/>
                    <a:p>
                      <a:pPr algn="ctr"/>
                      <a:r>
                        <a:rPr lang="en-US" sz="1200"/>
                        <a:t>Apr</a:t>
                      </a:r>
                    </a:p>
                    <a:p>
                      <a:pPr algn="ctr"/>
                      <a:r>
                        <a:rPr lang="en-US" sz="1200"/>
                        <a:t>26</a:t>
                      </a:r>
                    </a:p>
                  </a:txBody>
                  <a:tcPr marL="0" marR="0" marT="0" marB="0" anchor="ctr"/>
                </a:tc>
                <a:tc>
                  <a:txBody>
                    <a:bodyPr/>
                    <a:lstStyle/>
                    <a:p>
                      <a:pPr algn="ctr"/>
                      <a:r>
                        <a:rPr lang="en-US" sz="1200"/>
                        <a:t>May</a:t>
                      </a:r>
                    </a:p>
                    <a:p>
                      <a:pPr algn="ctr"/>
                      <a:r>
                        <a:rPr lang="en-US" sz="1200"/>
                        <a:t>26</a:t>
                      </a:r>
                    </a:p>
                  </a:txBody>
                  <a:tcPr marL="0" marR="0" marT="0" marB="0" anchor="ctr"/>
                </a:tc>
                <a:tc>
                  <a:txBody>
                    <a:bodyPr/>
                    <a:lstStyle/>
                    <a:p>
                      <a:pPr algn="ctr"/>
                      <a:r>
                        <a:rPr lang="en-US" sz="1200"/>
                        <a:t>Jun</a:t>
                      </a:r>
                    </a:p>
                    <a:p>
                      <a:pPr algn="ctr"/>
                      <a:r>
                        <a:rPr lang="en-US" sz="1200"/>
                        <a:t>26</a:t>
                      </a:r>
                    </a:p>
                  </a:txBody>
                  <a:tcPr marL="0" marR="0" marT="0" marB="0" anchor="ctr"/>
                </a:tc>
                <a:tc>
                  <a:txBody>
                    <a:bodyPr/>
                    <a:lstStyle/>
                    <a:p>
                      <a:pPr algn="ctr"/>
                      <a:r>
                        <a:rPr lang="en-US" sz="1200"/>
                        <a:t>Jul</a:t>
                      </a:r>
                    </a:p>
                    <a:p>
                      <a:pPr algn="ctr"/>
                      <a:r>
                        <a:rPr lang="en-US" sz="1200"/>
                        <a:t>26</a:t>
                      </a:r>
                    </a:p>
                  </a:txBody>
                  <a:tcPr marL="0" marR="0" marT="0" marB="0" anchor="ctr"/>
                </a:tc>
                <a:tc>
                  <a:txBody>
                    <a:bodyPr/>
                    <a:lstStyle/>
                    <a:p>
                      <a:pPr algn="ctr"/>
                      <a:r>
                        <a:rPr lang="en-US" sz="1200"/>
                        <a:t>Aug</a:t>
                      </a:r>
                    </a:p>
                    <a:p>
                      <a:pPr algn="ctr"/>
                      <a:r>
                        <a:rPr lang="en-US" sz="1200"/>
                        <a:t>26</a:t>
                      </a:r>
                    </a:p>
                  </a:txBody>
                  <a:tcPr marL="0" marR="0" marT="0" marB="0" anchor="ctr"/>
                </a:tc>
                <a:tc>
                  <a:txBody>
                    <a:bodyPr/>
                    <a:lstStyle/>
                    <a:p>
                      <a:pPr algn="ctr"/>
                      <a:r>
                        <a:rPr lang="en-US" sz="1200"/>
                        <a:t>Sep</a:t>
                      </a:r>
                    </a:p>
                    <a:p>
                      <a:pPr algn="ctr"/>
                      <a:r>
                        <a:rPr lang="en-US" sz="1200"/>
                        <a:t>26</a:t>
                      </a:r>
                    </a:p>
                  </a:txBody>
                  <a:tcPr marL="0" marR="0" marT="0" marB="0" anchor="ctr"/>
                </a:tc>
                <a:tc>
                  <a:txBody>
                    <a:bodyPr/>
                    <a:lstStyle/>
                    <a:p>
                      <a:pPr algn="ctr"/>
                      <a:r>
                        <a:rPr lang="en-US" sz="1200"/>
                        <a:t>Oct</a:t>
                      </a:r>
                    </a:p>
                    <a:p>
                      <a:pPr algn="ctr"/>
                      <a:r>
                        <a:rPr lang="en-US" sz="1200"/>
                        <a:t>26</a:t>
                      </a:r>
                    </a:p>
                  </a:txBody>
                  <a:tcPr marL="0" marR="0" marT="0" marB="0" anchor="ctr"/>
                </a:tc>
                <a:tc>
                  <a:txBody>
                    <a:bodyPr/>
                    <a:lstStyle/>
                    <a:p>
                      <a:pPr algn="ctr"/>
                      <a:r>
                        <a:rPr lang="en-US" sz="1200" b="1"/>
                        <a:t>Nov</a:t>
                      </a:r>
                    </a:p>
                    <a:p>
                      <a:pPr algn="ctr"/>
                      <a:r>
                        <a:rPr lang="en-US" sz="1200" b="1"/>
                        <a:t>26</a:t>
                      </a:r>
                    </a:p>
                  </a:txBody>
                  <a:tcPr marL="0" marR="0" marT="0" marB="0" anchor="ctr"/>
                </a:tc>
                <a:extLst>
                  <a:ext uri="{0D108BD9-81ED-4DB2-BD59-A6C34878D82A}">
                    <a16:rowId xmlns:a16="http://schemas.microsoft.com/office/drawing/2014/main" val="1295818922"/>
                  </a:ext>
                </a:extLst>
              </a:tr>
              <a:tr h="480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t>Simulation Platform</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2533202811"/>
                  </a:ext>
                </a:extLst>
              </a:tr>
              <a:tr h="480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err="1"/>
                        <a:t>eCAT</a:t>
                      </a:r>
                      <a:r>
                        <a:rPr lang="en-US" sz="1200" b="1"/>
                        <a:t> 8.0 (Cycle 6)</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3029626768"/>
                  </a:ext>
                </a:extLst>
              </a:tr>
              <a:tr h="480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t>CRDS</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1997784605"/>
                  </a:ext>
                </a:extLst>
              </a:tr>
              <a:tr h="833060">
                <a:tc>
                  <a:txBody>
                    <a:bodyPr/>
                    <a:lstStyle/>
                    <a:p>
                      <a:pPr algn="ctr"/>
                      <a:r>
                        <a:rPr lang="en-US" sz="1200" b="1"/>
                        <a:t>Website &amp; Publication Tool</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1495748345"/>
                  </a:ext>
                </a:extLst>
              </a:tr>
              <a:tr h="480852">
                <a:tc>
                  <a:txBody>
                    <a:bodyPr/>
                    <a:lstStyle/>
                    <a:p>
                      <a:pPr algn="ctr"/>
                      <a:r>
                        <a:rPr lang="en-US" sz="1200" b="1"/>
                        <a:t>Go Live</a:t>
                      </a:r>
                    </a:p>
                  </a:txBody>
                  <a:tcPr anchor="ct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extLst>
                  <a:ext uri="{0D108BD9-81ED-4DB2-BD59-A6C34878D82A}">
                    <a16:rowId xmlns:a16="http://schemas.microsoft.com/office/drawing/2014/main" val="4280848694"/>
                  </a:ext>
                </a:extLst>
              </a:tr>
            </a:tbl>
          </a:graphicData>
        </a:graphic>
      </p:graphicFrame>
      <p:sp>
        <p:nvSpPr>
          <p:cNvPr id="9" name="Triangle 20">
            <a:extLst>
              <a:ext uri="{FF2B5EF4-FFF2-40B4-BE49-F238E27FC236}">
                <a16:creationId xmlns:a16="http://schemas.microsoft.com/office/drawing/2014/main" id="{6C9783BD-0756-E79C-9560-8E8C4F045AD5}"/>
              </a:ext>
            </a:extLst>
          </p:cNvPr>
          <p:cNvSpPr/>
          <p:nvPr/>
        </p:nvSpPr>
        <p:spPr>
          <a:xfrm>
            <a:off x="11431179" y="4097746"/>
            <a:ext cx="228588" cy="210998"/>
          </a:xfrm>
          <a:prstGeom prst="triangl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ZoneTexte 233">
            <a:extLst>
              <a:ext uri="{FF2B5EF4-FFF2-40B4-BE49-F238E27FC236}">
                <a16:creationId xmlns:a16="http://schemas.microsoft.com/office/drawing/2014/main" id="{1B8F1800-779D-CF29-C321-EC7D2C8A5339}"/>
              </a:ext>
            </a:extLst>
          </p:cNvPr>
          <p:cNvSpPr txBox="1">
            <a:spLocks noChangeArrowheads="1"/>
          </p:cNvSpPr>
          <p:nvPr/>
        </p:nvSpPr>
        <p:spPr bwMode="auto">
          <a:xfrm>
            <a:off x="4168298" y="1598236"/>
            <a:ext cx="482407" cy="442428"/>
          </a:xfrm>
          <a:prstGeom prst="rect">
            <a:avLst/>
          </a:prstGeom>
          <a:solidFill>
            <a:srgbClr val="00B0F0"/>
          </a:solidFill>
          <a:ln w="12700" cap="flat" cmpd="sng" algn="ctr">
            <a:solidFill>
              <a:schemeClr val="tx1"/>
            </a:solidFill>
            <a:prstDash val="solid"/>
            <a:round/>
            <a:headEnd type="none" w="sm" len="sm"/>
            <a:tailEnd type="none" w="sm" len="sm"/>
          </a:ln>
          <a:effectLst/>
        </p:spPr>
        <p:txBody>
          <a:bodyPr lIns="0" tIns="1800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pPr defTabSz="914400">
              <a:defRPr/>
            </a:pPr>
            <a:r>
              <a:rPr lang="en-US" sz="1100">
                <a:solidFill>
                  <a:srgbClr val="FFFFFF"/>
                </a:solidFill>
              </a:rPr>
              <a:t>Test w. MPs</a:t>
            </a:r>
          </a:p>
        </p:txBody>
      </p:sp>
      <p:sp>
        <p:nvSpPr>
          <p:cNvPr id="11" name="ZoneTexte 233">
            <a:extLst>
              <a:ext uri="{FF2B5EF4-FFF2-40B4-BE49-F238E27FC236}">
                <a16:creationId xmlns:a16="http://schemas.microsoft.com/office/drawing/2014/main" id="{D77D8C07-D555-A71F-D705-0CB76C4CC84E}"/>
              </a:ext>
            </a:extLst>
          </p:cNvPr>
          <p:cNvSpPr txBox="1">
            <a:spLocks noChangeArrowheads="1"/>
          </p:cNvSpPr>
          <p:nvPr/>
        </p:nvSpPr>
        <p:spPr bwMode="auto">
          <a:xfrm>
            <a:off x="8466664" y="2129900"/>
            <a:ext cx="1421614" cy="275870"/>
          </a:xfrm>
          <a:prstGeom prst="rect">
            <a:avLst/>
          </a:prstGeom>
          <a:solidFill>
            <a:srgbClr val="00947F"/>
          </a:solidFill>
          <a:ln w="9525" cap="flat" cmpd="sng" algn="ctr">
            <a:solidFill>
              <a:schemeClr val="tx1"/>
            </a:solidFill>
            <a:prstDash val="solid"/>
            <a:round/>
            <a:headEnd type="none" w="sm" len="sm"/>
            <a:tailEnd type="none" w="sm" len="sm"/>
          </a:ln>
          <a:effectLst/>
        </p:spPr>
        <p:txBody>
          <a:bodyPr lIns="0" tIns="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r>
              <a:rPr lang="en-US" sz="1100" dirty="0">
                <a:solidFill>
                  <a:schemeClr val="bg1"/>
                </a:solidFill>
                <a:latin typeface="Calibri"/>
                <a:ea typeface="ＭＳ Ｐゴシック"/>
                <a:cs typeface="Calibri"/>
              </a:rPr>
              <a:t>SIT* – RCCs, TSOs &amp; MPs</a:t>
            </a:r>
          </a:p>
        </p:txBody>
      </p:sp>
      <p:sp>
        <p:nvSpPr>
          <p:cNvPr id="12" name="ZoneTexte 233">
            <a:extLst>
              <a:ext uri="{FF2B5EF4-FFF2-40B4-BE49-F238E27FC236}">
                <a16:creationId xmlns:a16="http://schemas.microsoft.com/office/drawing/2014/main" id="{24BE8491-2D4F-FAE2-64DC-344ED1BACBE6}"/>
              </a:ext>
            </a:extLst>
          </p:cNvPr>
          <p:cNvSpPr txBox="1">
            <a:spLocks noChangeArrowheads="1"/>
          </p:cNvSpPr>
          <p:nvPr/>
        </p:nvSpPr>
        <p:spPr bwMode="auto">
          <a:xfrm>
            <a:off x="8466664" y="2596326"/>
            <a:ext cx="1421614" cy="275870"/>
          </a:xfrm>
          <a:prstGeom prst="rect">
            <a:avLst/>
          </a:prstGeom>
          <a:solidFill>
            <a:srgbClr val="00947F"/>
          </a:solidFill>
          <a:ln w="9525" cap="flat" cmpd="sng" algn="ctr">
            <a:solidFill>
              <a:schemeClr val="tx1"/>
            </a:solidFill>
            <a:prstDash val="solid"/>
            <a:round/>
            <a:headEnd type="none" w="sm" len="sm"/>
            <a:tailEnd type="none" w="sm" len="sm"/>
          </a:ln>
          <a:effectLst/>
        </p:spPr>
        <p:txBody>
          <a:bodyPr lIns="0" tIns="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r>
              <a:rPr lang="en-US" sz="1100">
                <a:solidFill>
                  <a:schemeClr val="bg1"/>
                </a:solidFill>
              </a:rPr>
              <a:t>SIT – RCCs, TSOs &amp; MPs</a:t>
            </a:r>
          </a:p>
        </p:txBody>
      </p:sp>
      <p:sp>
        <p:nvSpPr>
          <p:cNvPr id="13" name="ZoneTexte 233">
            <a:extLst>
              <a:ext uri="{FF2B5EF4-FFF2-40B4-BE49-F238E27FC236}">
                <a16:creationId xmlns:a16="http://schemas.microsoft.com/office/drawing/2014/main" id="{2FC968B6-CF8B-F625-164F-792B2C3277B4}"/>
              </a:ext>
            </a:extLst>
          </p:cNvPr>
          <p:cNvSpPr txBox="1">
            <a:spLocks noChangeArrowheads="1"/>
          </p:cNvSpPr>
          <p:nvPr/>
        </p:nvSpPr>
        <p:spPr bwMode="auto">
          <a:xfrm>
            <a:off x="7714345" y="3030006"/>
            <a:ext cx="2173933" cy="275870"/>
          </a:xfrm>
          <a:prstGeom prst="rect">
            <a:avLst/>
          </a:prstGeom>
          <a:solidFill>
            <a:srgbClr val="00947F"/>
          </a:solidFill>
          <a:ln w="9525" cap="flat" cmpd="sng" algn="ctr">
            <a:solidFill>
              <a:schemeClr val="tx1"/>
            </a:solidFill>
            <a:prstDash val="solid"/>
            <a:round/>
            <a:headEnd type="none" w="sm" len="sm"/>
            <a:tailEnd type="none" w="sm" len="sm"/>
          </a:ln>
          <a:effectLst/>
        </p:spPr>
        <p:txBody>
          <a:bodyPr lIns="0" tIns="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r>
              <a:rPr lang="en-US" sz="1100">
                <a:solidFill>
                  <a:schemeClr val="bg1"/>
                </a:solidFill>
              </a:rPr>
              <a:t>Website SIT – RCCs, TSOs &amp; MPs</a:t>
            </a:r>
          </a:p>
        </p:txBody>
      </p:sp>
      <p:sp>
        <p:nvSpPr>
          <p:cNvPr id="14" name="ZoneTexte 233">
            <a:extLst>
              <a:ext uri="{FF2B5EF4-FFF2-40B4-BE49-F238E27FC236}">
                <a16:creationId xmlns:a16="http://schemas.microsoft.com/office/drawing/2014/main" id="{AB960E43-41E1-B492-57ED-A055BD6C56D8}"/>
              </a:ext>
            </a:extLst>
          </p:cNvPr>
          <p:cNvSpPr txBox="1">
            <a:spLocks noChangeArrowheads="1"/>
          </p:cNvSpPr>
          <p:nvPr/>
        </p:nvSpPr>
        <p:spPr bwMode="auto">
          <a:xfrm>
            <a:off x="6107641" y="3427229"/>
            <a:ext cx="4233687" cy="275870"/>
          </a:xfrm>
          <a:prstGeom prst="rect">
            <a:avLst/>
          </a:prstGeom>
          <a:solidFill>
            <a:srgbClr val="00B0F0"/>
          </a:solidFill>
          <a:ln w="12700" cap="flat" cmpd="sng" algn="ctr">
            <a:solidFill>
              <a:schemeClr val="tx1"/>
            </a:solidFill>
            <a:prstDash val="solid"/>
            <a:round/>
            <a:headEnd type="none" w="sm" len="sm"/>
            <a:tailEnd type="none" w="sm" len="sm"/>
          </a:ln>
          <a:effectLst/>
        </p:spPr>
        <p:txBody>
          <a:bodyPr lIns="0" tIns="18000" rIns="0" bIns="0" anchor="ctr"/>
          <a:lstStyle>
            <a:defPPr>
              <a:defRPr lang="fr-FR"/>
            </a:defPPr>
            <a:lvl1pPr algn="ctr" eaLnBrk="0" fontAlgn="auto" hangingPunct="0">
              <a:lnSpc>
                <a:spcPct val="80000"/>
              </a:lnSpc>
              <a:spcBef>
                <a:spcPts val="0"/>
              </a:spcBef>
              <a:spcAft>
                <a:spcPts val="0"/>
              </a:spcAft>
              <a:defRPr sz="800" kern="0">
                <a:latin typeface="Calibri" pitchFamily="34" charset="0"/>
                <a:ea typeface="ＭＳ Ｐゴシック" charset="-128"/>
                <a:cs typeface="Calibri" pitchFamily="34" charset="0"/>
              </a:defRPr>
            </a:lvl1pPr>
          </a:lstStyle>
          <a:p>
            <a:pPr defTabSz="914400">
              <a:defRPr/>
            </a:pPr>
            <a:r>
              <a:rPr lang="en-US" sz="1100"/>
              <a:t>Dates TBC: Publication Tool Ext. Parallel Run with MP engagement</a:t>
            </a:r>
          </a:p>
        </p:txBody>
      </p:sp>
      <p:sp>
        <p:nvSpPr>
          <p:cNvPr id="44" name="TextBox 43">
            <a:extLst>
              <a:ext uri="{FF2B5EF4-FFF2-40B4-BE49-F238E27FC236}">
                <a16:creationId xmlns:a16="http://schemas.microsoft.com/office/drawing/2014/main" id="{5738F403-9086-3E3D-2F08-583EC19EC56E}"/>
              </a:ext>
            </a:extLst>
          </p:cNvPr>
          <p:cNvSpPr txBox="1"/>
          <p:nvPr/>
        </p:nvSpPr>
        <p:spPr>
          <a:xfrm>
            <a:off x="381583" y="4902129"/>
            <a:ext cx="11421228" cy="1661993"/>
          </a:xfrm>
          <a:prstGeom prst="rect">
            <a:avLst/>
          </a:prstGeom>
          <a:noFill/>
        </p:spPr>
        <p:txBody>
          <a:bodyPr wrap="square" lIns="91440" tIns="45720" rIns="91440" bIns="45720" rtlCol="0" anchor="t">
            <a:spAutoFit/>
          </a:bodyPr>
          <a:lstStyle/>
          <a:p>
            <a:pPr algn="just"/>
            <a:r>
              <a:rPr lang="en-GB" sz="1700" b="0" i="0" u="none" strike="noStrike">
                <a:solidFill>
                  <a:srgbClr val="3A3A3F"/>
                </a:solidFill>
                <a:effectLst/>
                <a:latin typeface="Calibri" panose="020F0502020204030204" pitchFamily="34" charset="0"/>
              </a:rPr>
              <a:t>Ahead of each</a:t>
            </a:r>
            <a:r>
              <a:rPr lang="en-GB" sz="1700">
                <a:solidFill>
                  <a:srgbClr val="3A3A3F"/>
                </a:solidFill>
                <a:latin typeface="Calibri" panose="020F0502020204030204" pitchFamily="34" charset="0"/>
              </a:rPr>
              <a:t> activity </a:t>
            </a:r>
            <a:r>
              <a:rPr lang="en-GB" sz="1700" b="0" i="0" u="none" strike="noStrike">
                <a:solidFill>
                  <a:srgbClr val="3A3A3F"/>
                </a:solidFill>
                <a:effectLst/>
                <a:latin typeface="Calibri" panose="020F0502020204030204" pitchFamily="34" charset="0"/>
              </a:rPr>
              <a:t>JAO will formally issue comms to Market Participants with more information regarding their involvement. Dates are to be confirmed but will include timings and details of workshops and alignments, engagement forums and format.</a:t>
            </a:r>
          </a:p>
          <a:p>
            <a:pPr algn="just"/>
            <a:endParaRPr lang="en-GB" sz="1700">
              <a:solidFill>
                <a:srgbClr val="3A3A3F"/>
              </a:solidFill>
              <a:latin typeface="Calibri" panose="020F0502020204030204" pitchFamily="34" charset="0"/>
            </a:endParaRPr>
          </a:p>
          <a:p>
            <a:pPr algn="just"/>
            <a:r>
              <a:rPr lang="en-GB" sz="1700">
                <a:solidFill>
                  <a:srgbClr val="3A3A3F"/>
                </a:solidFill>
                <a:latin typeface="Calibri"/>
                <a:ea typeface="Calibri"/>
                <a:cs typeface="Calibri"/>
              </a:rPr>
              <a:t>B</a:t>
            </a:r>
            <a:r>
              <a:rPr lang="en-GB" sz="1700" b="0" i="0" u="none" strike="noStrike">
                <a:solidFill>
                  <a:srgbClr val="3A3A3F"/>
                </a:solidFill>
                <a:effectLst/>
                <a:latin typeface="Calibri"/>
                <a:ea typeface="Calibri"/>
                <a:cs typeface="Calibri"/>
              </a:rPr>
              <a:t>id files will be available for MPs on the simulation platform, and output files expected for MPs (e.g. accepted bids and any additional files) - c</a:t>
            </a:r>
            <a:r>
              <a:rPr lang="en-GB" sz="1700">
                <a:solidFill>
                  <a:srgbClr val="3A3A3F"/>
                </a:solidFill>
                <a:latin typeface="Calibri"/>
                <a:ea typeface="Calibri"/>
                <a:cs typeface="Calibri"/>
              </a:rPr>
              <a:t>onfirmed for 2024 and 2025. Also, there is flexibility to select which order book will be made available to the Market Participants for the simulations.</a:t>
            </a:r>
            <a:endParaRPr lang="en-LU" sz="1700">
              <a:solidFill>
                <a:srgbClr val="3A3A3F"/>
              </a:solidFill>
              <a:latin typeface="Calibri"/>
              <a:ea typeface="Calibri"/>
              <a:cs typeface="Calibri"/>
            </a:endParaRPr>
          </a:p>
        </p:txBody>
      </p:sp>
      <p:sp>
        <p:nvSpPr>
          <p:cNvPr id="3" name="TextBox 2">
            <a:extLst>
              <a:ext uri="{FF2B5EF4-FFF2-40B4-BE49-F238E27FC236}">
                <a16:creationId xmlns:a16="http://schemas.microsoft.com/office/drawing/2014/main" id="{B440C79B-379A-71CD-4F0A-0FD6426244FF}"/>
              </a:ext>
            </a:extLst>
          </p:cNvPr>
          <p:cNvSpPr txBox="1"/>
          <p:nvPr/>
        </p:nvSpPr>
        <p:spPr>
          <a:xfrm>
            <a:off x="391880" y="4304886"/>
            <a:ext cx="11431525" cy="400110"/>
          </a:xfrm>
          <a:prstGeom prst="rect">
            <a:avLst/>
          </a:prstGeom>
          <a:noFill/>
        </p:spPr>
        <p:txBody>
          <a:bodyPr wrap="square" lIns="91440" tIns="45720" rIns="91440" bIns="45720" rtlCol="0" anchor="t">
            <a:spAutoFit/>
          </a:bodyPr>
          <a:lstStyle/>
          <a:p>
            <a:pPr algn="just"/>
            <a:r>
              <a:rPr lang="en-GB" sz="1000" dirty="0">
                <a:solidFill>
                  <a:srgbClr val="3A3A3F"/>
                </a:solidFill>
                <a:latin typeface="Calibri"/>
                <a:ea typeface="Calibri"/>
                <a:cs typeface="Calibri"/>
              </a:rPr>
              <a:t>*SIT: System Integration Testing = overall test of the complete system including the various sub-components. The benefit of aligning the SITs is that JAO and the MPs will see how the developments made as part of the LTFBA project interact as a whole.</a:t>
            </a:r>
            <a:endParaRPr lang="en-US" sz="1000" dirty="0"/>
          </a:p>
        </p:txBody>
      </p:sp>
    </p:spTree>
    <p:extLst>
      <p:ext uri="{BB962C8B-B14F-4D97-AF65-F5344CB8AC3E}">
        <p14:creationId xmlns:p14="http://schemas.microsoft.com/office/powerpoint/2010/main" val="295215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F61F-4D89-70C3-6117-D709E595635A}"/>
            </a:ext>
          </a:extLst>
        </p:cNvPr>
        <p:cNvGrpSpPr/>
        <p:nvPr/>
      </p:nvGrpSpPr>
      <p:grpSpPr>
        <a:xfrm>
          <a:off x="0" y="0"/>
          <a:ext cx="0" cy="0"/>
          <a:chOff x="0" y="0"/>
          <a:chExt cx="0" cy="0"/>
        </a:xfrm>
      </p:grpSpPr>
      <p:sp>
        <p:nvSpPr>
          <p:cNvPr id="7" name="Rectangle 3">
            <a:extLst>
              <a:ext uri="{FF2B5EF4-FFF2-40B4-BE49-F238E27FC236}">
                <a16:creationId xmlns:a16="http://schemas.microsoft.com/office/drawing/2014/main" id="{67EF4DA3-FE5F-B253-31F2-C4692FB5E067}"/>
              </a:ext>
            </a:extLst>
          </p:cNvPr>
          <p:cNvSpPr>
            <a:spLocks noChangeArrowheads="1"/>
          </p:cNvSpPr>
          <p:nvPr/>
        </p:nvSpPr>
        <p:spPr bwMode="auto">
          <a:xfrm>
            <a:off x="382588" y="3884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3" name="Title 1">
            <a:extLst>
              <a:ext uri="{FF2B5EF4-FFF2-40B4-BE49-F238E27FC236}">
                <a16:creationId xmlns:a16="http://schemas.microsoft.com/office/drawing/2014/main" id="{87B1F60E-5B6A-915A-58B0-B1F16AACF0A0}"/>
              </a:ext>
            </a:extLst>
          </p:cNvPr>
          <p:cNvSpPr txBox="1">
            <a:spLocks/>
          </p:cNvSpPr>
          <p:nvPr/>
        </p:nvSpPr>
        <p:spPr>
          <a:xfrm>
            <a:off x="382588" y="462201"/>
            <a:ext cx="11617788" cy="356467"/>
          </a:xfrm>
          <a:prstGeom prst="rect">
            <a:avLst/>
          </a:prstGeom>
          <a:ln>
            <a:noFill/>
          </a:ln>
        </p:spPr>
        <p:txBody>
          <a:bodyPr lIns="91440" tIns="45720" rIns="91440" bIns="45720"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err="1">
                <a:latin typeface="Calibri"/>
                <a:ea typeface="Calibri"/>
                <a:cs typeface="Calibri"/>
              </a:rPr>
              <a:t>Harmonised</a:t>
            </a:r>
            <a:r>
              <a:rPr lang="en-US">
                <a:latin typeface="Calibri"/>
                <a:ea typeface="Calibri"/>
                <a:cs typeface="Calibri"/>
              </a:rPr>
              <a:t> Allocation Rules Update</a:t>
            </a:r>
            <a:endParaRPr lang="en-US">
              <a:ea typeface="Calibri"/>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86DA76D-A293-A313-6528-CA72E479F563}"/>
                  </a:ext>
                </a:extLst>
              </p14:cNvPr>
              <p14:cNvContentPartPr/>
              <p14:nvPr/>
            </p14:nvContentPartPr>
            <p14:xfrm>
              <a:off x="12046584" y="6813549"/>
              <a:ext cx="15875" cy="15875"/>
            </p14:xfrm>
          </p:contentPart>
        </mc:Choice>
        <mc:Fallback xmlns="">
          <p:pic>
            <p:nvPicPr>
              <p:cNvPr id="5" name="Ink 4">
                <a:extLst>
                  <a:ext uri="{FF2B5EF4-FFF2-40B4-BE49-F238E27FC236}">
                    <a16:creationId xmlns:a16="http://schemas.microsoft.com/office/drawing/2014/main" id="{186DA76D-A293-A313-6528-CA72E479F563}"/>
                  </a:ext>
                </a:extLst>
              </p:cNvPr>
              <p:cNvPicPr/>
              <p:nvPr/>
            </p:nvPicPr>
            <p:blipFill>
              <a:blip r:embed="rId3"/>
              <a:stretch>
                <a:fillRect/>
              </a:stretch>
            </p:blipFill>
            <p:spPr>
              <a:xfrm>
                <a:off x="11252834" y="6019799"/>
                <a:ext cx="1587500" cy="1587500"/>
              </a:xfrm>
              <a:prstGeom prst="rect">
                <a:avLst/>
              </a:prstGeom>
            </p:spPr>
          </p:pic>
        </mc:Fallback>
      </mc:AlternateContent>
      <p:sp>
        <p:nvSpPr>
          <p:cNvPr id="4" name="TextBox 3">
            <a:extLst>
              <a:ext uri="{FF2B5EF4-FFF2-40B4-BE49-F238E27FC236}">
                <a16:creationId xmlns:a16="http://schemas.microsoft.com/office/drawing/2014/main" id="{FFC70BE4-3639-757C-1183-D7DE17871E02}"/>
              </a:ext>
            </a:extLst>
          </p:cNvPr>
          <p:cNvSpPr txBox="1"/>
          <p:nvPr/>
        </p:nvSpPr>
        <p:spPr>
          <a:xfrm>
            <a:off x="418307" y="1868675"/>
            <a:ext cx="11391105" cy="3416320"/>
          </a:xfrm>
          <a:prstGeom prst="rect">
            <a:avLst/>
          </a:prstGeom>
          <a:noFill/>
        </p:spPr>
        <p:txBody>
          <a:bodyPr wrap="square" lIns="91440" tIns="45720" rIns="91440" bIns="45720" anchor="t">
            <a:spAutoFit/>
          </a:bodyPr>
          <a:lstStyle/>
          <a:p>
            <a:pPr algn="l" rtl="0" fontAlgn="base"/>
            <a:r>
              <a:rPr lang="en-US" sz="1800" b="0" i="1" u="none" strike="noStrike">
                <a:solidFill>
                  <a:srgbClr val="3A3A3F"/>
                </a:solidFill>
                <a:effectLst/>
                <a:latin typeface="Calibri" panose="020F0502020204030204" pitchFamily="34" charset="0"/>
              </a:rPr>
              <a:t>On 27 March 2025, All TSOs submitted to ACER their proposal for the amendment of the harmonized allocation rules (HAR) pursuant to Article 51 of Commission Regulation (EU) 2016/1719 of 26 September 2016.</a:t>
            </a:r>
            <a:r>
              <a:rPr lang="en-US" sz="1800" b="0" i="0">
                <a:solidFill>
                  <a:srgbClr val="3A3A3F"/>
                </a:solidFill>
                <a:effectLst/>
                <a:latin typeface="Calibri" panose="020F0502020204030204" pitchFamily="34" charset="0"/>
              </a:rPr>
              <a:t>​</a:t>
            </a:r>
          </a:p>
          <a:p>
            <a:pPr algn="l" rtl="0" fontAlgn="base"/>
            <a:endParaRPr lang="en-US" b="0" i="0">
              <a:solidFill>
                <a:srgbClr val="3A3A3F"/>
              </a:solidFill>
              <a:effectLst/>
              <a:latin typeface="Segoe UI" panose="020B0502040204020203" pitchFamily="34" charset="0"/>
            </a:endParaRPr>
          </a:p>
          <a:p>
            <a:pPr algn="l" rtl="0" fontAlgn="base"/>
            <a:r>
              <a:rPr lang="en-US" sz="1800" b="0" i="1" u="none" strike="noStrike">
                <a:solidFill>
                  <a:srgbClr val="3A3A3F"/>
                </a:solidFill>
                <a:effectLst/>
                <a:latin typeface="Calibri"/>
                <a:ea typeface="Calibri"/>
                <a:cs typeface="Calibri"/>
              </a:rPr>
              <a:t>ACER has notified that they have commenced the procedure ref. ACER-ELE-2025-003 under Article 5(2)(b) of Regulation (EU) 2019/942 and Articles 4(6)(d), 4(12) and 51 of Regulation (EU) 2016/1719 with a view to decide on this matter within six months, i.e. by 29 September 2025.</a:t>
            </a:r>
            <a:r>
              <a:rPr lang="en-US" sz="1800" b="0" i="0">
                <a:solidFill>
                  <a:srgbClr val="3A3A3F"/>
                </a:solidFill>
                <a:effectLst/>
                <a:latin typeface="Calibri"/>
                <a:ea typeface="Calibri"/>
                <a:cs typeface="Calibri"/>
              </a:rPr>
              <a:t>​</a:t>
            </a:r>
          </a:p>
          <a:p>
            <a:pPr algn="l" rtl="0" fontAlgn="base"/>
            <a:endParaRPr lang="en-US" b="0" i="0">
              <a:solidFill>
                <a:srgbClr val="3A3A3F"/>
              </a:solidFill>
              <a:effectLst/>
              <a:latin typeface="Segoe UI" panose="020B0502040204020203" pitchFamily="34" charset="0"/>
            </a:endParaRPr>
          </a:p>
          <a:p>
            <a:pPr algn="l" rtl="0" fontAlgn="base"/>
            <a:r>
              <a:rPr lang="en-US" sz="1800" b="0" i="1" u="none" strike="noStrike">
                <a:solidFill>
                  <a:srgbClr val="3A3A3F"/>
                </a:solidFill>
                <a:effectLst/>
                <a:latin typeface="Calibri" panose="020F0502020204030204" pitchFamily="34" charset="0"/>
              </a:rPr>
              <a:t>As part of the decision procedure, ACER launched a public consultation on the proposed amendment of the HAR on 24 April 2025 until 22 May 2025. More information on this consultation can be found on ACER’s website.</a:t>
            </a:r>
            <a:r>
              <a:rPr lang="en-US" sz="1800" b="0" i="0">
                <a:solidFill>
                  <a:srgbClr val="3A3A3F"/>
                </a:solidFill>
                <a:effectLst/>
                <a:latin typeface="Calibri" panose="020F0502020204030204" pitchFamily="34" charset="0"/>
              </a:rPr>
              <a:t>​</a:t>
            </a:r>
          </a:p>
          <a:p>
            <a:pPr algn="l" rtl="0" fontAlgn="base"/>
            <a:endParaRPr lang="en-US" b="0" i="0">
              <a:solidFill>
                <a:srgbClr val="3A3A3F"/>
              </a:solidFill>
              <a:effectLst/>
              <a:latin typeface="Segoe UI" panose="020B0502040204020203" pitchFamily="34" charset="0"/>
            </a:endParaRPr>
          </a:p>
          <a:p>
            <a:pPr algn="l" rtl="0" fontAlgn="base"/>
            <a:r>
              <a:rPr lang="en-US" sz="1800" b="0" i="1" u="none" strike="noStrike">
                <a:solidFill>
                  <a:srgbClr val="3A3A3F"/>
                </a:solidFill>
                <a:effectLst/>
                <a:latin typeface="Calibri"/>
                <a:ea typeface="Calibri"/>
                <a:cs typeface="Calibri"/>
              </a:rPr>
              <a:t>Several meetings with ACER, </a:t>
            </a:r>
            <a:r>
              <a:rPr lang="en-US" i="1">
                <a:solidFill>
                  <a:srgbClr val="3A3A3F"/>
                </a:solidFill>
                <a:latin typeface="Calibri"/>
                <a:ea typeface="Calibri"/>
                <a:cs typeface="Calibri"/>
              </a:rPr>
              <a:t>NRAs</a:t>
            </a:r>
            <a:r>
              <a:rPr lang="en-US" sz="1800" b="0" i="1" u="none" strike="noStrike">
                <a:solidFill>
                  <a:srgbClr val="3A3A3F"/>
                </a:solidFill>
                <a:effectLst/>
                <a:latin typeface="Calibri"/>
                <a:ea typeface="Calibri"/>
                <a:cs typeface="Calibri"/>
              </a:rPr>
              <a:t> and TSOs were held between 16 April and 12 June. ACER preliminary position is expected on 20 June.</a:t>
            </a:r>
            <a:endParaRPr lang="en-US" b="0" i="0">
              <a:solidFill>
                <a:srgbClr val="3A3A3F"/>
              </a:solidFill>
              <a:effectLst/>
              <a:latin typeface="Calibri"/>
              <a:ea typeface="Calibri"/>
              <a:cs typeface="Calibri"/>
            </a:endParaRPr>
          </a:p>
        </p:txBody>
      </p:sp>
      <p:sp>
        <p:nvSpPr>
          <p:cNvPr id="8" name="Text Placeholder 7">
            <a:extLst>
              <a:ext uri="{FF2B5EF4-FFF2-40B4-BE49-F238E27FC236}">
                <a16:creationId xmlns:a16="http://schemas.microsoft.com/office/drawing/2014/main" id="{74618436-CF26-5708-C10B-3C2D7A492E0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651585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59&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4&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77050943215971123834E+00&quot;&gt;&lt;m_msothmcolidx val=&quot;0&quot;/&gt;&lt;m_rgb r=&quot;0F&quot; g=&quot;21&quot; b=&quot;8B&quot;/&gt;&lt;/elem&gt;&lt;elem m_fUsage=&quot;3.59871775811396066302E+00&quot;&gt;&lt;m_msothmcolidx val=&quot;0&quot;/&gt;&lt;m_rgb r=&quot;00&quot; g=&quot;94&quot; b=&quot;7F&quot;/&gt;&lt;/elem&gt;&lt;elem m_fUsage=&quot;6.88845639477159155106E-01&quot;&gt;&lt;m_msothmcolidx val=&quot;0&quot;/&gt;&lt;m_rgb r=&quot;F7&quot; g=&quot;54&quot; b=&quot;B1&quot;/&gt;&lt;/elem&gt;&lt;elem m_fUsage=&quot;4.30467210000000155556E-01&quot;&gt;&lt;m_msothmcolidx val=&quot;0&quot;/&gt;&lt;m_rgb r=&quot;F0&quot; g=&quot;F0&quot; b=&quot;F0&quot;/&gt;&lt;/elem&gt;&lt;elem m_fUsage=&quot;7.17897987691853145531E-02&quot;&gt;&lt;m_msothmcolidx val=&quot;0&quot;/&gt;&lt;m_rgb r=&quot;6B&quot; g=&quot;6B&quot; b=&quot;6F&quot;/&gt;&lt;/elem&gt;&lt;elem m_fUsage=&quot;5.81497370030401097840E-02&quot;&gt;&lt;m_msothmcolidx val=&quot;0&quot;/&gt;&lt;m_rgb r=&quot;92&quot; g=&quot;D0&quot; b=&quot;5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2.xml><?xml version="1.0" encoding="utf-8"?>
<a:theme xmlns:a="http://schemas.openxmlformats.org/drawingml/2006/main" name="5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3.xml><?xml version="1.0" encoding="utf-8"?>
<a:theme xmlns:a="http://schemas.openxmlformats.org/drawingml/2006/main" name="12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4.xml><?xml version="1.0" encoding="utf-8"?>
<a:theme xmlns:a="http://schemas.openxmlformats.org/drawingml/2006/main" name="Content">
  <a:themeElements>
    <a:clrScheme name="Elia Theme">
      <a:dk1>
        <a:srgbClr val="000000"/>
      </a:dk1>
      <a:lt1>
        <a:srgbClr val="FFFFFF"/>
      </a:lt1>
      <a:dk2>
        <a:srgbClr val="258998"/>
      </a:dk2>
      <a:lt2>
        <a:srgbClr val="FF7300"/>
      </a:lt2>
      <a:accent1>
        <a:srgbClr val="6AA9A0"/>
      </a:accent1>
      <a:accent2>
        <a:srgbClr val="394D55"/>
      </a:accent2>
      <a:accent3>
        <a:srgbClr val="E85422"/>
      </a:accent3>
      <a:accent4>
        <a:srgbClr val="990035"/>
      </a:accent4>
      <a:accent5>
        <a:srgbClr val="447583"/>
      </a:accent5>
      <a:accent6>
        <a:srgbClr val="9AC3C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err="1" smtClean="0">
            <a:solidFill>
              <a:schemeClr val="accent2"/>
            </a:solidFill>
          </a:defRPr>
        </a:defPPr>
      </a:lstStyle>
    </a:txDef>
  </a:objectDefaults>
  <a:extraClrSchemeLst/>
  <a:extLst>
    <a:ext uri="{05A4C25C-085E-4340-85A3-A5531E510DB2}">
      <thm15:themeFamily xmlns:thm15="http://schemas.microsoft.com/office/thememl/2012/main" name="Elia_template_2020_compressed.potx" id="{98D52251-9B2A-4335-A348-C82DCCF13A23}" vid="{E9B8D0BB-B6AA-47FD-8436-7C342490D552}"/>
    </a:ext>
  </a:extLst>
</a:theme>
</file>

<file path=ppt/theme/theme5.xml><?xml version="1.0" encoding="utf-8"?>
<a:theme xmlns:a="http://schemas.openxmlformats.org/drawingml/2006/main" name="Energinet templates">
  <a:themeElements>
    <a:clrScheme name="Energinet-tema 1">
      <a:dk1>
        <a:srgbClr val="000000"/>
      </a:dk1>
      <a:lt1>
        <a:srgbClr val="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0A98F"/>
      </a:hlink>
      <a:folHlink>
        <a:srgbClr val="00A6BC"/>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2B3D7A74-2AD2-5146-BEBD-8855304F168E}" vid="{2217B3B7-8824-4642-9CB9-AE768D595932}"/>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TaxCatchAll xmlns="e3fb2008-9808-4f29-aa32-2f66631018ed">
      <Value>5</Value>
      <Value>4</Value>
      <Value>3</Value>
    </TaxCatchAll>
    <Open_x0020_to_x0020_ACER xmlns="e3fb2008-9808-4f29-aa32-2f66631018ed">false</Open_x0020_to_x0020_ACER>
    <o9b5552cd29f405b8612d2920cb859c4 xmlns="e3fb2008-9808-4f29-aa32-2f66631018ed" xsi:nil="true"/>
    <Document_x0020_Type xmlns="e3fb2008-9808-4f29-aa32-2f66631018ed">125</Document_x0020_Type>
    <i85e4520245b48aa896a2e6f400e83f6 xmlns="e3fb2008-9808-4f29-aa32-2f66631018ed" xsi:nil="true"/>
    <Business_x0020_Record xmlns="e3fb2008-9808-4f29-aa32-2f66631018ed" xsi:nil="true"/>
    <a11881793d4943049370f281afa2b378 xmlns="e3fb2008-9808-4f29-aa32-2f66631018ed" xsi:nil="true"/>
    <Approval_x0020_Level xmlns="e3fb2008-9808-4f29-aa32-2f66631018ed" xsi:nil="true"/>
    <Work_x0020_Area xmlns="e3fb2008-9808-4f29-aa32-2f66631018ed" xsi:nil="true"/>
    <Open_x0020_to_x0020_EC xmlns="e3fb2008-9808-4f29-aa32-2f66631018ed">false</Open_x0020_to_x0020_EC>
    <Meeting xmlns="e3fb2008-9808-4f29-aa32-2f66631018ed" xsi:nil="true"/>
    <TaxKeywordTaxHTField xmlns="e3fb2008-9808-4f29-aa32-2f66631018ed">
      <Terms xmlns="http://schemas.microsoft.com/office/infopath/2007/PartnerControls">
        <TermInfo xmlns="http://schemas.microsoft.com/office/infopath/2007/PartnerControls">
          <TermName xmlns="http://schemas.microsoft.com/office/infopath/2007/PartnerControls">ENTSO-E PowerPoint</TermName>
          <TermId xmlns="http://schemas.microsoft.com/office/infopath/2007/PartnerControls">00000000-0000-0000-0000-000000000000</TermId>
        </TermInfo>
      </Terms>
    </TaxKeywordTaxHTField>
    <MYENTSOE_SiteType xmlns="bca4c1c7-ecb6-4582-a708-ca09c7f7ccf2">MYENTSOE</MYENTSOE_SiteType>
    <p1852c58db394add9408608ec1b6c45a xmlns="bca4c1c7-ecb6-4582-a708-ca09c7f7ccf2">
      <Terms xmlns="http://schemas.microsoft.com/office/infopath/2007/PartnerControls"/>
    </p1852c58db394add9408608ec1b6c45a>
    <f84e6894a10f4f1aaa4a69eb636318cb xmlns="bca4c1c7-ecb6-4582-a708-ca09c7f7ccf2">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f84e6894a10f4f1aaa4a69eb636318cb>
    <k48e940cc0754c639dadc8a7b35e5103 xmlns="bca4c1c7-ecb6-4582-a708-ca09c7f7ccf2">
      <Terms xmlns="http://schemas.microsoft.com/office/infopath/2007/PartnerControls"/>
    </k48e940cc0754c639dadc8a7b35e5103>
    <a9672d3bf7a74cca9799b23521328606 xmlns="bca4c1c7-ecb6-4582-a708-ca09c7f7ccf2">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a9672d3bf7a74cca9799b23521328606>
    <k6f14fe62bd84d3e9f4c290f11b27ed1 xmlns="bca4c1c7-ecb6-4582-a708-ca09c7f7ccf2">
      <Terms xmlns="http://schemas.microsoft.com/office/infopath/2007/PartnerControls"/>
    </k6f14fe62bd84d3e9f4c290f11b27ed1>
    <b4c38addb6ba4d6ea04d5a5e1fdeb395 xmlns="bca4c1c7-ecb6-4582-a708-ca09c7f7ccf2">
      <Terms xmlns="http://schemas.microsoft.com/office/infopath/2007/PartnerControls"/>
    </b4c38addb6ba4d6ea04d5a5e1fdeb395>
    <pbee1c4014ca48d69e85f88d499ac871 xmlns="bca4c1c7-ecb6-4582-a708-ca09c7f7ccf2">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pbee1c4014ca48d69e85f88d499ac871>
    <bd4a75322cf242db8e867a226512a92a xmlns="bca4c1c7-ecb6-4582-a708-ca09c7f7ccf2">
      <Terms xmlns="http://schemas.microsoft.com/office/infopath/2007/PartnerControls"/>
    </bd4a75322cf242db8e867a226512a92a>
    <a7cf0c0da8f245acbfc0b75c18c71c01 xmlns="bca4c1c7-ecb6-4582-a708-ca09c7f7ccf2">
      <Terms xmlns="http://schemas.microsoft.com/office/infopath/2007/PartnerControls"/>
    </a7cf0c0da8f245acbfc0b75c18c71c01>
    <pa2762511e8c45a99a143d0797376ecf xmlns="bca4c1c7-ecb6-4582-a708-ca09c7f7ccf2">
      <Terms xmlns="http://schemas.microsoft.com/office/infopath/2007/PartnerControls"/>
    </pa2762511e8c45a99a143d0797376ecf>
    <jaf702f8665841b5a1db349f2bdef64a xmlns="bca4c1c7-ecb6-4582-a708-ca09c7f7ccf2">
      <Terms xmlns="http://schemas.microsoft.com/office/infopath/2007/PartnerControls"/>
    </jaf702f8665841b5a1db349f2bdef64a>
  </documentManagement>
</p:properties>
</file>

<file path=customXml/item3.xml><?xml version="1.0" encoding="utf-8"?>
<ct:contentTypeSchema xmlns:ct="http://schemas.microsoft.com/office/2006/metadata/contentType" xmlns:ma="http://schemas.microsoft.com/office/2006/metadata/properties/metaAttributes" ct:_="" ma:_="" ma:contentTypeName="ENTSO-E Meeting" ma:contentTypeID="0x010100470991402C76AE478B96F78D260C0E54010055E83513B5291549B5F7F66D566CAF95" ma:contentTypeVersion="52" ma:contentTypeDescription="" ma:contentTypeScope="" ma:versionID="ed1d183d46a58b8d58aa1dc8b372ff9c">
  <xsd:schema xmlns:xsd="http://www.w3.org/2001/XMLSchema" xmlns:xs="http://www.w3.org/2001/XMLSchema" xmlns:p="http://schemas.microsoft.com/office/2006/metadata/properties" xmlns:ns2="e3fb2008-9808-4f29-aa32-2f66631018ed" xmlns:ns3="bca4c1c7-ecb6-4582-a708-ca09c7f7ccf2" targetNamespace="http://schemas.microsoft.com/office/2006/metadata/properties" ma:root="true" ma:fieldsID="713de0d62861425fac5f2311a92282b9" ns2:_="" ns3:_="">
    <xsd:import namespace="e3fb2008-9808-4f29-aa32-2f66631018ed"/>
    <xsd:import namespace="bca4c1c7-ecb6-4582-a708-ca09c7f7ccf2"/>
    <xsd:element name="properties">
      <xsd:complexType>
        <xsd:sequence>
          <xsd:element name="documentManagement">
            <xsd:complexType>
              <xsd:all>
                <xsd:element ref="ns2:TaxCatchAll" minOccurs="0"/>
                <xsd:element ref="ns2:Open_x0020_to_x0020_ACER" minOccurs="0"/>
                <xsd:element ref="ns2:Open_x0020_to_x0020_EC" minOccurs="0"/>
                <xsd:element ref="ns2:Document_x0020_Type" minOccurs="0"/>
                <xsd:element ref="ns2:Work_x0020_Area" minOccurs="0"/>
                <xsd:element ref="ns2:Business_x0020_Record" minOccurs="0"/>
                <xsd:element ref="ns2:Meeting" minOccurs="0"/>
                <xsd:element ref="ns2:Approval_x0020_Level" minOccurs="0"/>
                <xsd:element ref="ns2:o9b5552cd29f405b8612d2920cb859c4" minOccurs="0"/>
                <xsd:element ref="ns2:TaxCatchAllLabel" minOccurs="0"/>
                <xsd:element ref="ns2:a11881793d4943049370f281afa2b378" minOccurs="0"/>
                <xsd:element ref="ns2:i85e4520245b48aa896a2e6f400e83f6" minOccurs="0"/>
                <xsd:element ref="ns2:TaxKeywordTaxHTField" minOccurs="0"/>
                <xsd:element ref="ns3:MediaServiceMetadata" minOccurs="0"/>
                <xsd:element ref="ns3:MediaServiceFastMetadata" minOccurs="0"/>
                <xsd:element ref="ns3:MediaServiceSearchProperties" minOccurs="0"/>
                <xsd:element ref="ns3:MediaServiceObjectDetectorVersions" minOccurs="0"/>
                <xsd:element ref="ns3:MYENTSOE_SiteType" minOccurs="0"/>
                <xsd:element ref="ns3:a9672d3bf7a74cca9799b23521328606" minOccurs="0"/>
                <xsd:element ref="ns3:f84e6894a10f4f1aaa4a69eb636318cb" minOccurs="0"/>
                <xsd:element ref="ns3:bd4a75322cf242db8e867a226512a92a" minOccurs="0"/>
                <xsd:element ref="ns3:jaf702f8665841b5a1db349f2bdef64a" minOccurs="0"/>
                <xsd:element ref="ns3:a7cf0c0da8f245acbfc0b75c18c71c01" minOccurs="0"/>
                <xsd:element ref="ns3:b4c38addb6ba4d6ea04d5a5e1fdeb395" minOccurs="0"/>
                <xsd:element ref="ns3:pbee1c4014ca48d69e85f88d499ac871" minOccurs="0"/>
                <xsd:element ref="ns3:k6f14fe62bd84d3e9f4c290f11b27ed1" minOccurs="0"/>
                <xsd:element ref="ns3:k48e940cc0754c639dadc8a7b35e5103" minOccurs="0"/>
                <xsd:element ref="ns3:pa2762511e8c45a99a143d0797376ecf" minOccurs="0"/>
                <xsd:element ref="ns3:p1852c58db394add9408608ec1b6c45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1772ddf-d174-42d7-91d7-853f406e9969}" ma:internalName="TaxCatchAll" ma:readOnly="false"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Open_x0020_to_x0020_ACER" ma:index="9"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ma:readOnly="false">
      <xsd:simpleType>
        <xsd:restriction base="dms:Boolean"/>
      </xsd:simpleType>
    </xsd:element>
    <xsd:element name="Open_x0020_to_x0020_EC" ma:index="10"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ma:readOnly="false">
      <xsd:simpleType>
        <xsd:restriction base="dms:Boolean"/>
      </xsd:simpleType>
    </xsd:element>
    <xsd:element name="Document_x0020_Type" ma:index="11" nillable="true" ma:displayName="Document Type" ma:list="{9ed8d07d-2cf7-40fc-9cab-dc5e06c61705}" ma:internalName="Document_x0020_Type" ma:readOnly="false" ma:showField="Title" ma:web="e3fb2008-9808-4f29-aa32-2f66631018ed">
      <xsd:simpleType>
        <xsd:restriction base="dms:Lookup"/>
      </xsd:simpleType>
    </xsd:element>
    <xsd:element name="Work_x0020_Area" ma:index="13" nillable="true" ma:displayName="Work Area" ma:list="{67fd9c33-2680-4da8-8df1-5892e7892197}" ma:internalName="Work_x0020_Area" ma:readOnly="false" ma:showField="Title" ma:web="e3fb2008-9808-4f29-aa32-2f66631018ed">
      <xsd:simpleType>
        <xsd:restriction base="dms:Lookup"/>
      </xsd:simpleType>
    </xsd:element>
    <xsd:element name="Business_x0020_Record" ma:index="14" nillable="true" ma:displayName="Business Record" ma:list="{a0066da0-e5ac-40e4-b9bf-e8818053e13a}" ma:internalName="Business_x0020_Record" ma:readOnly="false" ma:showField="Title" ma:web="e3fb2008-9808-4f29-aa32-2f66631018ed">
      <xsd:simpleType>
        <xsd:restriction base="dms:Lookup"/>
      </xsd:simpleType>
    </xsd:element>
    <xsd:element name="Meeting" ma:index="15" nillable="true" ma:displayName="Meeting" ma:internalName="Meeting" ma:readOnly="false">
      <xsd:simpleType>
        <xsd:restriction base="dms:Text">
          <xsd:maxLength value="255"/>
        </xsd:restriction>
      </xsd:simpleType>
    </xsd:element>
    <xsd:element name="Approval_x0020_Level" ma:index="16" nillable="true" ma:displayName="Approval Level" ma:list="{cd56f3f1-79c9-40eb-a5e5-9429b6d8f84d}" ma:internalName="Approval_x0020_Level" ma:readOnly="false" ma:showField="Title" ma:web="e3fb2008-9808-4f29-aa32-2f66631018ed">
      <xsd:simpleType>
        <xsd:restriction base="dms:Lookup"/>
      </xsd:simpleType>
    </xsd:element>
    <xsd:element name="o9b5552cd29f405b8612d2920cb859c4" ma:index="17" nillable="true" ma:displayName="Data Classification_0" ma:hidden="true" ma:internalName="o9b5552cd29f405b8612d2920cb859c4" ma:readOnly="false">
      <xsd:simpleType>
        <xsd:restriction base="dms:Note"/>
      </xsd:simpleType>
    </xsd:element>
    <xsd:element name="TaxCatchAllLabel" ma:index="18" nillable="true" ma:displayName="Taxonomy Catch All Column1" ma:hidden="true" ma:list="{51772ddf-d174-42d7-91d7-853f406e9969}" ma:internalName="TaxCatchAllLabel" ma:readOnly="true" ma:showField="CatchAllDataLabel"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19" nillable="true" ma:displayName="Data Origin_0" ma:hidden="true" ma:internalName="a11881793d4943049370f281afa2b378" ma:readOnly="false">
      <xsd:simpleType>
        <xsd:restriction base="dms:Note"/>
      </xsd:simpleType>
    </xsd:element>
    <xsd:element name="i85e4520245b48aa896a2e6f400e83f6" ma:index="20" nillable="true" ma:displayName="Level of Disclosure_0" ma:hidden="true" ma:internalName="i85e4520245b48aa896a2e6f400e83f6" ma:readOnly="false">
      <xsd:simpleType>
        <xsd:restriction base="dms:Note"/>
      </xsd:simpleType>
    </xsd:element>
    <xsd:element name="TaxKeywordTaxHTField" ma:index="21" nillable="true" ma:taxonomy="true" ma:internalName="TaxKeywordTaxHTField" ma:taxonomyFieldName="TaxKeyword" ma:displayName="Document Tags" ma:readOnly="false" ma:fieldId="{23f27201-bee3-471e-b2e7-b64fd8b7ca38}" ma:taxonomyMulti="true" ma:sspId="0cf2b176-d4dc-4d18-8c95-51f9f2dafcd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a4c1c7-ecb6-4582-a708-ca09c7f7ccf2"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ternalName="MediaServiceObjectDetectorVersions" ma:readOnly="true">
      <xsd:simpleType>
        <xsd:restriction base="dms:Text"/>
      </xsd:simpleType>
    </xsd:element>
    <xsd:element name="MYENTSOE_SiteType" ma:index="26" nillable="true" ma:displayName="Site Type" ma:default="MYENTSOE" ma:internalName="MYENTSOE_SiteType">
      <xsd:simpleType>
        <xsd:restriction base="dms:Text"/>
      </xsd:simpleType>
    </xsd:element>
    <xsd:element name="a9672d3bf7a74cca9799b23521328606" ma:index="28" nillable="true" ma:taxonomy="true" ma:internalName="a9672d3bf7a74cca9799b23521328606" ma:taxonomyFieldName="MYENTSOE_PublicType" ma:displayName="Public Type" ma:readOnly="false" ma:default="-1;#Extranet|922fc1ba-0c8d-4fbf-b30d-83722d0f30f2" ma:fieldId="{a9672d3b-f7a7-4cca-9799-b23521328606}"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f84e6894a10f4f1aaa4a69eb636318cb" ma:index="30" nillable="true" ma:taxonomy="true" ma:internalName="f84e6894a10f4f1aaa4a69eb636318cb" ma:taxonomyFieldName="MYENTSOE_Section" ma:displayName="Section" ma:readOnly="false" ma:default="-1;#MC|7366e961-a820-475f-a3d2-d45454cbc454" ma:fieldId="{f84e6894-a10f-4f1a-aa4a-69eb636318cb}"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bd4a75322cf242db8e867a226512a92a" ma:index="32" nillable="true" ma:taxonomy="true" ma:internalName="bd4a75322cf242db8e867a226512a92a" ma:taxonomyFieldName="MYENTSOE_Classification1" ma:displayName="Classification 1" ma:readOnly="false" ma:fieldId="{bd4a7532-2cf2-42db-8e86-7a226512a92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jaf702f8665841b5a1db349f2bdef64a" ma:index="34" nillable="true" ma:taxonomy="true" ma:internalName="jaf702f8665841b5a1db349f2bdef64a" ma:taxonomyFieldName="MYENTSOE_Classification2" ma:displayName="Classification 2" ma:readOnly="false" ma:fieldId="{3af702f8-6658-41b5-a1db-349f2bdef64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a7cf0c0da8f245acbfc0b75c18c71c01" ma:index="36" nillable="true" ma:taxonomy="true" ma:internalName="a7cf0c0da8f245acbfc0b75c18c71c01" ma:taxonomyFieldName="MYENTSOE_Classification3" ma:displayName="Classification 3" ma:readOnly="false" ma:fieldId="{a7cf0c0d-a8f2-45ac-bfc0-b75c18c71c01}"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b4c38addb6ba4d6ea04d5a5e1fdeb395" ma:index="38" nillable="true" ma:taxonomy="true" ma:internalName="b4c38addb6ba4d6ea04d5a5e1fdeb395" ma:taxonomyFieldName="MYENTSOE_Classification4" ma:displayName="Classification 4" ma:readOnly="false" ma:fieldId="{b4c38add-b6ba-4d6e-a04d-5a5e1fdeb395}"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pbee1c4014ca48d69e85f88d499ac871" ma:index="40" nillable="true" ma:taxonomy="true" ma:internalName="pbee1c4014ca48d69e85f88d499ac871" ma:taxonomyFieldName="MYENTSOE_SharingType" ma:displayName="Sharing Type" ma:readOnly="false" ma:default="-1;#Shared|04da8cfa-2b68-4725-9db5-e7b66ab623e6" ma:fieldId="{9bee1c40-14ca-48d6-9e85-f88d499ac871}"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k6f14fe62bd84d3e9f4c290f11b27ed1" ma:index="42" nillable="true" ma:taxonomy="true" ma:internalName="k6f14fe62bd84d3e9f4c290f11b27ed1" ma:taxonomyFieldName="Confidentiality" ma:displayName="Confidentiality" ma:readOnly="false" ma:fieldId="{46f14fe6-2bd8-4d3e-9f4c-290f11b27ed1}" ma:sspId="0cf2b176-d4dc-4d18-8c95-51f9f2dafcd3" ma:termSetId="1aeb3a4d-5a56-4fc5-b0c8-230b3cd7bda4" ma:anchorId="00000000-0000-0000-0000-000000000000" ma:open="false" ma:isKeyword="false">
      <xsd:complexType>
        <xsd:sequence>
          <xsd:element ref="pc:Terms" minOccurs="0" maxOccurs="1"/>
        </xsd:sequence>
      </xsd:complexType>
    </xsd:element>
    <xsd:element name="k48e940cc0754c639dadc8a7b35e5103" ma:index="44" nillable="true" ma:taxonomy="true" ma:internalName="k48e940cc0754c639dadc8a7b35e5103" ma:taxonomyFieldName="MYENTSOE_DataClassification" ma:displayName="Data Classification" ma:fieldId="{448e940c-c075-4c63-9dad-c8a7b35e5103}"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pa2762511e8c45a99a143d0797376ecf" ma:index="46" nillable="true" ma:taxonomy="true" ma:internalName="pa2762511e8c45a99a143d0797376ecf" ma:taxonomyFieldName="MYENTSOE_DocumentClassification" ma:displayName="Document Classification" ma:fieldId="{9a276251-1e8c-45a9-9a14-3d0797376ecf}" ma:sspId="0cf2b176-d4dc-4d18-8c95-51f9f2dafcd3" ma:termSetId="8b91b5eb-b01b-44d4-a921-6f52ae5aec30" ma:anchorId="00000000-0000-0000-0000-000000000000" ma:open="false" ma:isKeyword="false">
      <xsd:complexType>
        <xsd:sequence>
          <xsd:element ref="pc:Terms" minOccurs="0" maxOccurs="1"/>
        </xsd:sequence>
      </xsd:complexType>
    </xsd:element>
    <xsd:element name="p1852c58db394add9408608ec1b6c45a" ma:index="48" nillable="true" ma:taxonomy="true" ma:internalName="p1852c58db394add9408608ec1b6c45a" ma:taxonomyFieldName="Document_x0020_Category" ma:displayName="Document Category" ma:fieldId="{91852c58-db39-4add-9408-608ec1b6c45a}" ma:sspId="0cf2b176-d4dc-4d18-8c95-51f9f2dafcd3" ma:termSetId="b6272f75-190c-4d15-bd6d-713db501393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1FADE3-1BDE-449F-ADFB-0639F9E42EE8}">
  <ds:schemaRefs>
    <ds:schemaRef ds:uri="http://schemas.microsoft.com/sharepoint/v3/contenttype/forms"/>
  </ds:schemaRefs>
</ds:datastoreItem>
</file>

<file path=customXml/itemProps2.xml><?xml version="1.0" encoding="utf-8"?>
<ds:datastoreItem xmlns:ds="http://schemas.openxmlformats.org/officeDocument/2006/customXml" ds:itemID="{AA6A3DC6-D96E-4665-B894-4DDCCA045DA7}">
  <ds:schemaRefs>
    <ds:schemaRef ds:uri="bca4c1c7-ecb6-4582-a708-ca09c7f7ccf2"/>
    <ds:schemaRef ds:uri="e3335f26-5599-450c-ba5a-6e1632a8eec8"/>
    <ds:schemaRef ds:uri="e3fb2008-9808-4f29-aa32-2f6663101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DE6312-B64B-4ED8-A1CD-2C28BC49111C}">
  <ds:schemaRefs>
    <ds:schemaRef ds:uri="bca4c1c7-ecb6-4582-a708-ca09c7f7ccf2"/>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2c8c8a3-66f2-43ac-a16c-90612a5f5b89}" enabled="1" method="Privileged" siteId="{eccd734e-7022-4709-aba5-a5dd77929e27}" contentBits="0" removed="0"/>
  <clbl:label id="{6e118e09-08be-4360-a815-3fc29828016d}" enabled="1" method="Standard" siteId="{15b734ef-4a07-47e7-90f4-22cc84a7af23}" contentBits="0" removed="0"/>
</clbl:labelList>
</file>

<file path=docProps/app.xml><?xml version="1.0" encoding="utf-8"?>
<Properties xmlns="http://schemas.openxmlformats.org/officeDocument/2006/extended-properties" xmlns:vt="http://schemas.openxmlformats.org/officeDocument/2006/docPropsVTypes">
  <Template>entso-e new powerpoint template (2)</Template>
  <TotalTime>0</TotalTime>
  <Words>511</Words>
  <Application>Microsoft Office PowerPoint</Application>
  <PresentationFormat>Widescreen</PresentationFormat>
  <Paragraphs>75</Paragraphs>
  <Slides>4</Slides>
  <Notes>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4</vt:i4>
      </vt:variant>
    </vt:vector>
  </HeadingPairs>
  <TitlesOfParts>
    <vt:vector size="17" baseType="lpstr">
      <vt:lpstr>Arial</vt:lpstr>
      <vt:lpstr>Calibri</vt:lpstr>
      <vt:lpstr>Calibri Light</vt:lpstr>
      <vt:lpstr>Google Sans</vt:lpstr>
      <vt:lpstr>Segoe UI</vt:lpstr>
      <vt:lpstr>Trebuchet MS</vt:lpstr>
      <vt:lpstr>Wingdings</vt:lpstr>
      <vt:lpstr>4_ENTSO-E Content</vt:lpstr>
      <vt:lpstr>5_ENTSO-E Content</vt:lpstr>
      <vt:lpstr>12_Magnus Red 4ENERGY</vt:lpstr>
      <vt:lpstr>Content</vt:lpstr>
      <vt:lpstr>Energinet templates</vt:lpstr>
      <vt:lpstr>think-cell Slide</vt:lpstr>
      <vt:lpstr>PowerPoint Presentation</vt:lpstr>
      <vt:lpstr>LTFBA project </vt:lpstr>
      <vt:lpstr>LTFBA timeline focused on MP involvement  </vt:lpstr>
      <vt:lpstr>PowerPoint Presentation</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Master</dc:subject>
  <dc:creator>RTE</dc:creator>
  <cp:keywords>ENTSO-E PowerPoint</cp:keywords>
  <cp:lastModifiedBy>Nicoletta Michael</cp:lastModifiedBy>
  <cp:revision>25</cp:revision>
  <dcterms:created xsi:type="dcterms:W3CDTF">2021-06-08T11:51:26Z</dcterms:created>
  <dcterms:modified xsi:type="dcterms:W3CDTF">2025-06-24T15:51:10Z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axKeyword">
    <vt:lpwstr>63;#ENTSO-E PowerPoint|6e3f1693-d05d-43c6-ad09-86e7e46fc6db</vt:lpwstr>
  </property>
  <property fmtid="{D5CDD505-2E9C-101B-9397-08002B2CF9AE}" pid="4" name="Level of Disclosure">
    <vt:lpwstr/>
  </property>
  <property fmtid="{D5CDD505-2E9C-101B-9397-08002B2CF9AE}" pid="5" name="Data Classification">
    <vt:lpwstr/>
  </property>
  <property fmtid="{D5CDD505-2E9C-101B-9397-08002B2CF9AE}" pid="6" name="Data Origin">
    <vt:lpwstr/>
  </property>
  <property fmtid="{D5CDD505-2E9C-101B-9397-08002B2CF9AE}" pid="7" name="ContentTypeId">
    <vt:lpwstr>0x010100470991402C76AE478B96F78D260C0E54010055E83513B5291549B5F7F66D566CAF95</vt:lpwstr>
  </property>
  <property fmtid="{D5CDD505-2E9C-101B-9397-08002B2CF9AE}" pid="8" name="TaxKeywordTaxHTField">
    <vt:lpwstr>ENTSO-E PowerPoint|6e3f1693-d05d-43c6-ad09-86e7e46fc6db</vt:lpwstr>
  </property>
  <property fmtid="{D5CDD505-2E9C-101B-9397-08002B2CF9AE}" pid="9" name="o9b5552cd29f405b8612d2920cb859c4">
    <vt:lpwstr/>
  </property>
  <property fmtid="{D5CDD505-2E9C-101B-9397-08002B2CF9AE}" pid="10" name="TaxCatchAll">
    <vt:lpwstr>4078;#ENTSO-E PowerPoint</vt:lpwstr>
  </property>
  <property fmtid="{D5CDD505-2E9C-101B-9397-08002B2CF9AE}" pid="11" name="i85e4520245b48aa896a2e6f400e83f6">
    <vt:lpwstr/>
  </property>
  <property fmtid="{D5CDD505-2E9C-101B-9397-08002B2CF9AE}" pid="12" name="a11881793d4943049370f281afa2b378">
    <vt:lpwstr/>
  </property>
  <property fmtid="{D5CDD505-2E9C-101B-9397-08002B2CF9AE}" pid="13" name="m21e1f176c4a4ad491d679d83442a8a3">
    <vt:lpwstr/>
  </property>
  <property fmtid="{D5CDD505-2E9C-101B-9397-08002B2CF9AE}" pid="14" name="b">
    <vt:lpwstr/>
  </property>
  <property fmtid="{D5CDD505-2E9C-101B-9397-08002B2CF9AE}" pid="15" name="MSIP_Label_fdb8ca38-d964-47c3-a4bc-9a4163838779_Enabled">
    <vt:lpwstr>true</vt:lpwstr>
  </property>
  <property fmtid="{D5CDD505-2E9C-101B-9397-08002B2CF9AE}" pid="16" name="MSIP_Label_fdb8ca38-d964-47c3-a4bc-9a4163838779_SetDate">
    <vt:lpwstr>2024-09-10T05:46:06Z</vt:lpwstr>
  </property>
  <property fmtid="{D5CDD505-2E9C-101B-9397-08002B2CF9AE}" pid="17" name="MSIP_Label_fdb8ca38-d964-47c3-a4bc-9a4163838779_Method">
    <vt:lpwstr>Privileged</vt:lpwstr>
  </property>
  <property fmtid="{D5CDD505-2E9C-101B-9397-08002B2CF9AE}" pid="18" name="MSIP_Label_fdb8ca38-d964-47c3-a4bc-9a4163838779_Name">
    <vt:lpwstr>Offentlig</vt:lpwstr>
  </property>
  <property fmtid="{D5CDD505-2E9C-101B-9397-08002B2CF9AE}" pid="19" name="MSIP_Label_fdb8ca38-d964-47c3-a4bc-9a4163838779_SiteId">
    <vt:lpwstr>f7619355-6c67-4100-9a78-1847f30742e2</vt:lpwstr>
  </property>
  <property fmtid="{D5CDD505-2E9C-101B-9397-08002B2CF9AE}" pid="20" name="MSIP_Label_fdb8ca38-d964-47c3-a4bc-9a4163838779_ActionId">
    <vt:lpwstr>84a6bfa0-cdb9-4b80-990b-47b74005ed2a</vt:lpwstr>
  </property>
  <property fmtid="{D5CDD505-2E9C-101B-9397-08002B2CF9AE}" pid="21" name="MSIP_Label_fdb8ca38-d964-47c3-a4bc-9a4163838779_ContentBits">
    <vt:lpwstr>0</vt:lpwstr>
  </property>
  <property fmtid="{D5CDD505-2E9C-101B-9397-08002B2CF9AE}" pid="22" name="j7317d09ecf149c08fdb7ebfaf17cdb6">
    <vt:lpwstr>Extranet|922fc1ba-0c8d-4fbf-b30d-83722d0f30f2</vt:lpwstr>
  </property>
  <property fmtid="{D5CDD505-2E9C-101B-9397-08002B2CF9AE}" pid="23" name="fc87a0e2a7b04820b38498334f6da775">
    <vt:lpwstr>MC|7366e961-a820-475f-a3d2-d45454cbc454</vt:lpwstr>
  </property>
  <property fmtid="{D5CDD505-2E9C-101B-9397-08002B2CF9AE}" pid="24" name="f3926a5cec894b0d90ac9caf3ac5c791">
    <vt:lpwstr>Shared|04da8cfa-2b68-4725-9db5-e7b66ab623e6</vt:lpwstr>
  </property>
  <property fmtid="{D5CDD505-2E9C-101B-9397-08002B2CF9AE}" pid="25" name="g72a2b61457b4155a38d59de7dbc1175">
    <vt:lpwstr/>
  </property>
  <property fmtid="{D5CDD505-2E9C-101B-9397-08002B2CF9AE}" pid="26" name="MYENTSOE_Classification2">
    <vt:lpwstr/>
  </property>
  <property fmtid="{D5CDD505-2E9C-101B-9397-08002B2CF9AE}" pid="27" name="Confidentiality">
    <vt:lpwstr/>
  </property>
  <property fmtid="{D5CDD505-2E9C-101B-9397-08002B2CF9AE}" pid="28" name="e179e24c163e4088b29c9670aa0f3d44">
    <vt:lpwstr/>
  </property>
  <property fmtid="{D5CDD505-2E9C-101B-9397-08002B2CF9AE}" pid="29" name="MYENTSOE_SiteType">
    <vt:lpwstr>MYENTSOE</vt:lpwstr>
  </property>
  <property fmtid="{D5CDD505-2E9C-101B-9397-08002B2CF9AE}" pid="30" name="Open to ACER">
    <vt:bool>false</vt:bool>
  </property>
  <property fmtid="{D5CDD505-2E9C-101B-9397-08002B2CF9AE}" pid="31" name="MYENTSOE_Classification3">
    <vt:lpwstr/>
  </property>
  <property fmtid="{D5CDD505-2E9C-101B-9397-08002B2CF9AE}" pid="32" name="kd1857f04f2845dc84bf574066f4bd53">
    <vt:lpwstr/>
  </property>
  <property fmtid="{D5CDD505-2E9C-101B-9397-08002B2CF9AE}" pid="33" name="j6ec0a0604954e67a9d1860ffabfa471">
    <vt:lpwstr/>
  </property>
  <property fmtid="{D5CDD505-2E9C-101B-9397-08002B2CF9AE}" pid="34" name="h197ced533e348df856dc663720d5378">
    <vt:lpwstr/>
  </property>
  <property fmtid="{D5CDD505-2E9C-101B-9397-08002B2CF9AE}" pid="35" name="n8ccbfe2b17d4a4fa53d3eefb8b41767">
    <vt:lpwstr/>
  </property>
  <property fmtid="{D5CDD505-2E9C-101B-9397-08002B2CF9AE}" pid="36" name="MYENTSOE_DocumentClassification">
    <vt:lpwstr/>
  </property>
  <property fmtid="{D5CDD505-2E9C-101B-9397-08002B2CF9AE}" pid="37" name="MYENTSOE_Classification1">
    <vt:lpwstr/>
  </property>
  <property fmtid="{D5CDD505-2E9C-101B-9397-08002B2CF9AE}" pid="38" name="MYENTSOE_Classification4">
    <vt:lpwstr/>
  </property>
  <property fmtid="{D5CDD505-2E9C-101B-9397-08002B2CF9AE}" pid="39" name="kdae264e823b474f8072feb43cf016ff">
    <vt:lpwstr/>
  </property>
  <property fmtid="{D5CDD505-2E9C-101B-9397-08002B2CF9AE}" pid="40" name="MYENTSOE_DataClassification">
    <vt:lpwstr/>
  </property>
  <property fmtid="{D5CDD505-2E9C-101B-9397-08002B2CF9AE}" pid="41" name="Open to EC">
    <vt:bool>false</vt:bool>
  </property>
  <property fmtid="{D5CDD505-2E9C-101B-9397-08002B2CF9AE}" pid="42" name="Document Category">
    <vt:lpwstr/>
  </property>
  <property fmtid="{D5CDD505-2E9C-101B-9397-08002B2CF9AE}" pid="43" name="Document_x0020_Category">
    <vt:lpwstr/>
  </property>
  <property fmtid="{D5CDD505-2E9C-101B-9397-08002B2CF9AE}" pid="44" name="MYENTSOE_PublicType">
    <vt:lpwstr>3;#Extranet|922fc1ba-0c8d-4fbf-b30d-83722d0f30f2</vt:lpwstr>
  </property>
  <property fmtid="{D5CDD505-2E9C-101B-9397-08002B2CF9AE}" pid="45" name="MYENTSOE_SharingType">
    <vt:lpwstr>5;#Shared|04da8cfa-2b68-4725-9db5-e7b66ab623e6</vt:lpwstr>
  </property>
  <property fmtid="{D5CDD505-2E9C-101B-9397-08002B2CF9AE}" pid="46" name="MYENTSOE_Section">
    <vt:lpwstr>4;#MC|7366e961-a820-475f-a3d2-d45454cbc454</vt:lpwstr>
  </property>
</Properties>
</file>